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rts/chart4.xml" ContentType="application/vnd.openxmlformats-officedocument.drawingml.char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4"/>
    <p:sldMasterId id="2147483703" r:id="rId5"/>
    <p:sldMasterId id="2147483712" r:id="rId6"/>
    <p:sldMasterId id="2147483789" r:id="rId7"/>
    <p:sldMasterId id="2147483812" r:id="rId8"/>
  </p:sldMasterIdLst>
  <p:notesMasterIdLst>
    <p:notesMasterId r:id="rId33"/>
  </p:notesMasterIdLst>
  <p:handoutMasterIdLst>
    <p:handoutMasterId r:id="rId34"/>
  </p:handoutMasterIdLst>
  <p:sldIdLst>
    <p:sldId id="4358" r:id="rId9"/>
    <p:sldId id="4148" r:id="rId10"/>
    <p:sldId id="1904" r:id="rId11"/>
    <p:sldId id="1885" r:id="rId12"/>
    <p:sldId id="4746" r:id="rId13"/>
    <p:sldId id="4727" r:id="rId14"/>
    <p:sldId id="4728" r:id="rId15"/>
    <p:sldId id="4730" r:id="rId16"/>
    <p:sldId id="4731" r:id="rId17"/>
    <p:sldId id="4734" r:id="rId18"/>
    <p:sldId id="4732" r:id="rId19"/>
    <p:sldId id="4736" r:id="rId20"/>
    <p:sldId id="4737" r:id="rId21"/>
    <p:sldId id="4738" r:id="rId22"/>
    <p:sldId id="4739" r:id="rId23"/>
    <p:sldId id="4740" r:id="rId24"/>
    <p:sldId id="4741" r:id="rId25"/>
    <p:sldId id="4744" r:id="rId26"/>
    <p:sldId id="4742" r:id="rId27"/>
    <p:sldId id="4743" r:id="rId28"/>
    <p:sldId id="4745" r:id="rId29"/>
    <p:sldId id="4462" r:id="rId30"/>
    <p:sldId id="4733" r:id="rId31"/>
    <p:sldId id="3792" r:id="rId32"/>
  </p:sldIdLst>
  <p:sldSz cx="10688638" cy="7562850"/>
  <p:notesSz cx="6797675" cy="9856788"/>
  <p:custDataLst>
    <p:tags r:id="rId35"/>
  </p:custDataLst>
  <p:defaultTextStyle>
    <a:defPPr>
      <a:defRPr lang="en-US"/>
    </a:defPPr>
    <a:lvl1pPr algn="l" defTabSz="4968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96888" indent="-39688" algn="l" defTabSz="4968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95363" indent="-80963" algn="l" defTabSz="4968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492250" indent="-120650" algn="l" defTabSz="4968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990725" indent="-161925" algn="l" defTabSz="4968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33">
          <p15:clr>
            <a:srgbClr val="A4A3A4"/>
          </p15:clr>
        </p15:guide>
        <p15:guide id="2" pos="34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6B8"/>
    <a:srgbClr val="FED402"/>
    <a:srgbClr val="65BDFF"/>
    <a:srgbClr val="21A0FF"/>
    <a:srgbClr val="F59D9F"/>
    <a:srgbClr val="00C3C8"/>
    <a:srgbClr val="E1BC01"/>
    <a:srgbClr val="7FFFD4"/>
    <a:srgbClr val="FAC6C7"/>
    <a:srgbClr val="FCE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8C60E1-EC4C-4650-A385-50B115729A67}" v="1" dt="2020-06-24T12:09:11.5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31" autoAdjust="0"/>
    <p:restoredTop sz="96187" autoAdjust="0"/>
  </p:normalViewPr>
  <p:slideViewPr>
    <p:cSldViewPr snapToObjects="1">
      <p:cViewPr>
        <p:scale>
          <a:sx n="74" d="100"/>
          <a:sy n="74" d="100"/>
        </p:scale>
        <p:origin x="-954" y="-30"/>
      </p:cViewPr>
      <p:guideLst>
        <p:guide orient="horz" pos="2333"/>
        <p:guide pos="3414"/>
      </p:guideLst>
    </p:cSldViewPr>
  </p:slideViewPr>
  <p:outlineViewPr>
    <p:cViewPr>
      <p:scale>
        <a:sx n="33" d="100"/>
        <a:sy n="33" d="100"/>
      </p:scale>
      <p:origin x="0" y="5736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-53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yn O'Farrell" userId="f62767de-d5a8-4263-ac74-f5bf1a0a8ac2" providerId="ADAL" clId="{EB939B53-14B1-4FC1-BA2E-885785C6E58C}"/>
    <pc:docChg chg="undo custSel modSld">
      <pc:chgData name="Karyn O'Farrell" userId="f62767de-d5a8-4263-ac74-f5bf1a0a8ac2" providerId="ADAL" clId="{EB939B53-14B1-4FC1-BA2E-885785C6E58C}" dt="2020-06-18T07:25:06.791" v="136"/>
      <pc:docMkLst>
        <pc:docMk/>
      </pc:docMkLst>
      <pc:sldChg chg="delSp modSp mod">
        <pc:chgData name="Karyn O'Farrell" userId="f62767de-d5a8-4263-ac74-f5bf1a0a8ac2" providerId="ADAL" clId="{EB939B53-14B1-4FC1-BA2E-885785C6E58C}" dt="2020-06-18T07:19:20.264" v="35" actId="478"/>
        <pc:sldMkLst>
          <pc:docMk/>
          <pc:sldMk cId="4193058662" sldId="4728"/>
        </pc:sldMkLst>
        <pc:spChg chg="del">
          <ac:chgData name="Karyn O'Farrell" userId="f62767de-d5a8-4263-ac74-f5bf1a0a8ac2" providerId="ADAL" clId="{EB939B53-14B1-4FC1-BA2E-885785C6E58C}" dt="2020-06-18T07:19:20.264" v="35" actId="478"/>
          <ac:spMkLst>
            <pc:docMk/>
            <pc:sldMk cId="4193058662" sldId="4728"/>
            <ac:spMk id="5" creationId="{73977394-E036-4291-9E55-6002F455A1F8}"/>
          </ac:spMkLst>
        </pc:spChg>
        <pc:graphicFrameChg chg="modGraphic">
          <ac:chgData name="Karyn O'Farrell" userId="f62767de-d5a8-4263-ac74-f5bf1a0a8ac2" providerId="ADAL" clId="{EB939B53-14B1-4FC1-BA2E-885785C6E58C}" dt="2020-06-18T07:19:09.371" v="34" actId="20577"/>
          <ac:graphicFrameMkLst>
            <pc:docMk/>
            <pc:sldMk cId="4193058662" sldId="4728"/>
            <ac:graphicFrameMk id="2" creationId="{6E01AEDC-3BF8-44D3-AE4A-35C155941541}"/>
          </ac:graphicFrameMkLst>
        </pc:graphicFrameChg>
      </pc:sldChg>
      <pc:sldChg chg="modSp mod">
        <pc:chgData name="Karyn O'Farrell" userId="f62767de-d5a8-4263-ac74-f5bf1a0a8ac2" providerId="ADAL" clId="{EB939B53-14B1-4FC1-BA2E-885785C6E58C}" dt="2020-06-18T07:25:06.791" v="136"/>
        <pc:sldMkLst>
          <pc:docMk/>
          <pc:sldMk cId="1263930950" sldId="4731"/>
        </pc:sldMkLst>
        <pc:spChg chg="mod">
          <ac:chgData name="Karyn O'Farrell" userId="f62767de-d5a8-4263-ac74-f5bf1a0a8ac2" providerId="ADAL" clId="{EB939B53-14B1-4FC1-BA2E-885785C6E58C}" dt="2020-06-18T07:21:04.028" v="67" actId="1035"/>
          <ac:spMkLst>
            <pc:docMk/>
            <pc:sldMk cId="1263930950" sldId="4731"/>
            <ac:spMk id="5" creationId="{9A9EA9AF-36E6-4376-AF29-32A895CA1941}"/>
          </ac:spMkLst>
        </pc:spChg>
        <pc:spChg chg="mod">
          <ac:chgData name="Karyn O'Farrell" userId="f62767de-d5a8-4263-ac74-f5bf1a0a8ac2" providerId="ADAL" clId="{EB939B53-14B1-4FC1-BA2E-885785C6E58C}" dt="2020-06-18T07:21:06.795" v="70" actId="1035"/>
          <ac:spMkLst>
            <pc:docMk/>
            <pc:sldMk cId="1263930950" sldId="4731"/>
            <ac:spMk id="9" creationId="{1DE6BFF4-841C-44FA-9DAF-F40F3AADBAC6}"/>
          </ac:spMkLst>
        </pc:spChg>
        <pc:graphicFrameChg chg="mod modGraphic">
          <ac:chgData name="Karyn O'Farrell" userId="f62767de-d5a8-4263-ac74-f5bf1a0a8ac2" providerId="ADAL" clId="{EB939B53-14B1-4FC1-BA2E-885785C6E58C}" dt="2020-06-18T07:25:06.791" v="136"/>
          <ac:graphicFrameMkLst>
            <pc:docMk/>
            <pc:sldMk cId="1263930950" sldId="4731"/>
            <ac:graphicFrameMk id="11" creationId="{0410E2BA-2BEB-4D95-B30E-AEF00CB3A6DC}"/>
          </ac:graphicFrameMkLst>
        </pc:graphicFrameChg>
      </pc:sldChg>
      <pc:sldChg chg="modSp mod">
        <pc:chgData name="Karyn O'Farrell" userId="f62767de-d5a8-4263-ac74-f5bf1a0a8ac2" providerId="ADAL" clId="{EB939B53-14B1-4FC1-BA2E-885785C6E58C}" dt="2020-06-18T07:24:51.627" v="130" actId="14734"/>
        <pc:sldMkLst>
          <pc:docMk/>
          <pc:sldMk cId="3160512012" sldId="4736"/>
        </pc:sldMkLst>
        <pc:graphicFrameChg chg="mod modGraphic">
          <ac:chgData name="Karyn O'Farrell" userId="f62767de-d5a8-4263-ac74-f5bf1a0a8ac2" providerId="ADAL" clId="{EB939B53-14B1-4FC1-BA2E-885785C6E58C}" dt="2020-06-18T07:24:51.627" v="130" actId="14734"/>
          <ac:graphicFrameMkLst>
            <pc:docMk/>
            <pc:sldMk cId="3160512012" sldId="4736"/>
            <ac:graphicFrameMk id="11" creationId="{1ADCE2E3-4FBA-468C-B32B-47D273A630E9}"/>
          </ac:graphicFrameMkLst>
        </pc:graphicFrameChg>
      </pc:sldChg>
      <pc:sldChg chg="modSp mod">
        <pc:chgData name="Karyn O'Farrell" userId="f62767de-d5a8-4263-ac74-f5bf1a0a8ac2" providerId="ADAL" clId="{EB939B53-14B1-4FC1-BA2E-885785C6E58C}" dt="2020-06-18T07:24:43.990" v="129" actId="14734"/>
        <pc:sldMkLst>
          <pc:docMk/>
          <pc:sldMk cId="2411777628" sldId="4739"/>
        </pc:sldMkLst>
        <pc:graphicFrameChg chg="mod modGraphic">
          <ac:chgData name="Karyn O'Farrell" userId="f62767de-d5a8-4263-ac74-f5bf1a0a8ac2" providerId="ADAL" clId="{EB939B53-14B1-4FC1-BA2E-885785C6E58C}" dt="2020-06-18T07:24:43.990" v="129" actId="14734"/>
          <ac:graphicFrameMkLst>
            <pc:docMk/>
            <pc:sldMk cId="2411777628" sldId="4739"/>
            <ac:graphicFrameMk id="8" creationId="{946C0F76-6D3D-49B4-9A9B-5917902A41A7}"/>
          </ac:graphicFrameMkLst>
        </pc:graphicFrameChg>
      </pc:sldChg>
      <pc:sldChg chg="modSp mod">
        <pc:chgData name="Karyn O'Farrell" userId="f62767de-d5a8-4263-ac74-f5bf1a0a8ac2" providerId="ADAL" clId="{EB939B53-14B1-4FC1-BA2E-885785C6E58C}" dt="2020-06-18T07:24:40.106" v="128" actId="1036"/>
        <pc:sldMkLst>
          <pc:docMk/>
          <pc:sldMk cId="302231111" sldId="4742"/>
        </pc:sldMkLst>
        <pc:graphicFrameChg chg="mod modGraphic">
          <ac:chgData name="Karyn O'Farrell" userId="f62767de-d5a8-4263-ac74-f5bf1a0a8ac2" providerId="ADAL" clId="{EB939B53-14B1-4FC1-BA2E-885785C6E58C}" dt="2020-06-18T07:24:40.106" v="128" actId="1036"/>
          <ac:graphicFrameMkLst>
            <pc:docMk/>
            <pc:sldMk cId="302231111" sldId="4742"/>
            <ac:graphicFrameMk id="12" creationId="{015F34C0-F798-4944-A8D5-0BDD69C80E9D}"/>
          </ac:graphicFrameMkLst>
        </pc:graphicFrameChg>
      </pc:sldChg>
      <pc:sldChg chg="modSp mod">
        <pc:chgData name="Karyn O'Farrell" userId="f62767de-d5a8-4263-ac74-f5bf1a0a8ac2" providerId="ADAL" clId="{EB939B53-14B1-4FC1-BA2E-885785C6E58C}" dt="2020-06-18T07:24:31.123" v="123" actId="1036"/>
        <pc:sldMkLst>
          <pc:docMk/>
          <pc:sldMk cId="684536276" sldId="4743"/>
        </pc:sldMkLst>
        <pc:graphicFrameChg chg="mod modGraphic">
          <ac:chgData name="Karyn O'Farrell" userId="f62767de-d5a8-4263-ac74-f5bf1a0a8ac2" providerId="ADAL" clId="{EB939B53-14B1-4FC1-BA2E-885785C6E58C}" dt="2020-06-18T07:24:31.123" v="123" actId="1036"/>
          <ac:graphicFrameMkLst>
            <pc:docMk/>
            <pc:sldMk cId="684536276" sldId="4743"/>
            <ac:graphicFrameMk id="7" creationId="{198EFDE3-B0CD-44AE-9275-B954BA44E58B}"/>
          </ac:graphicFrameMkLst>
        </pc:graphicFrameChg>
      </pc:sldChg>
    </pc:docChg>
  </pc:docChgLst>
  <pc:docChgLst>
    <pc:chgData name="Karyn O'Farrell" userId="f62767de-d5a8-4263-ac74-f5bf1a0a8ac2" providerId="ADAL" clId="{838AE390-67E2-427B-8F35-B9580A65DAC6}"/>
    <pc:docChg chg="undo custSel addSld delSld modSld sldOrd modMainMaster">
      <pc:chgData name="Karyn O'Farrell" userId="f62767de-d5a8-4263-ac74-f5bf1a0a8ac2" providerId="ADAL" clId="{838AE390-67E2-427B-8F35-B9580A65DAC6}" dt="2020-06-17T11:49:51.804" v="2605" actId="1038"/>
      <pc:docMkLst>
        <pc:docMk/>
      </pc:docMkLst>
      <pc:sldChg chg="addSp modSp mod modClrScheme chgLayout">
        <pc:chgData name="Karyn O'Farrell" userId="f62767de-d5a8-4263-ac74-f5bf1a0a8ac2" providerId="ADAL" clId="{838AE390-67E2-427B-8F35-B9580A65DAC6}" dt="2020-06-17T10:10:25.609" v="826" actId="208"/>
        <pc:sldMkLst>
          <pc:docMk/>
          <pc:sldMk cId="3557132848" sldId="1885"/>
        </pc:sldMkLst>
        <pc:spChg chg="add mod ord">
          <ac:chgData name="Karyn O'Farrell" userId="f62767de-d5a8-4263-ac74-f5bf1a0a8ac2" providerId="ADAL" clId="{838AE390-67E2-427B-8F35-B9580A65DAC6}" dt="2020-06-17T10:09:51.109" v="820" actId="6549"/>
          <ac:spMkLst>
            <pc:docMk/>
            <pc:sldMk cId="3557132848" sldId="1885"/>
            <ac:spMk id="3" creationId="{D16AF9FB-7874-4CEE-A061-C0C481B65588}"/>
          </ac:spMkLst>
        </pc:spChg>
        <pc:spChg chg="mod ord">
          <ac:chgData name="Karyn O'Farrell" userId="f62767de-d5a8-4263-ac74-f5bf1a0a8ac2" providerId="ADAL" clId="{838AE390-67E2-427B-8F35-B9580A65DAC6}" dt="2020-06-17T10:09:49.494" v="818" actId="21"/>
          <ac:spMkLst>
            <pc:docMk/>
            <pc:sldMk cId="3557132848" sldId="1885"/>
            <ac:spMk id="7" creationId="{00000000-0000-0000-0000-000000000000}"/>
          </ac:spMkLst>
        </pc:spChg>
        <pc:spChg chg="mod">
          <ac:chgData name="Karyn O'Farrell" userId="f62767de-d5a8-4263-ac74-f5bf1a0a8ac2" providerId="ADAL" clId="{838AE390-67E2-427B-8F35-B9580A65DAC6}" dt="2020-06-17T09:26:24.019" v="179" actId="1076"/>
          <ac:spMkLst>
            <pc:docMk/>
            <pc:sldMk cId="3557132848" sldId="1885"/>
            <ac:spMk id="8" creationId="{50C00349-47F4-4709-9398-3D8E576B63DF}"/>
          </ac:spMkLst>
        </pc:spChg>
        <pc:spChg chg="mod">
          <ac:chgData name="Karyn O'Farrell" userId="f62767de-d5a8-4263-ac74-f5bf1a0a8ac2" providerId="ADAL" clId="{838AE390-67E2-427B-8F35-B9580A65DAC6}" dt="2020-06-17T09:27:00.132" v="190" actId="403"/>
          <ac:spMkLst>
            <pc:docMk/>
            <pc:sldMk cId="3557132848" sldId="1885"/>
            <ac:spMk id="9" creationId="{0C9751D7-534B-4337-B212-F76DE0499899}"/>
          </ac:spMkLst>
        </pc:spChg>
        <pc:spChg chg="mod">
          <ac:chgData name="Karyn O'Farrell" userId="f62767de-d5a8-4263-ac74-f5bf1a0a8ac2" providerId="ADAL" clId="{838AE390-67E2-427B-8F35-B9580A65DAC6}" dt="2020-06-17T09:27:00.132" v="190" actId="403"/>
          <ac:spMkLst>
            <pc:docMk/>
            <pc:sldMk cId="3557132848" sldId="1885"/>
            <ac:spMk id="12" creationId="{925D4C8F-0C0C-4BB4-956F-27FB865FC229}"/>
          </ac:spMkLst>
        </pc:spChg>
        <pc:spChg chg="mod">
          <ac:chgData name="Karyn O'Farrell" userId="f62767de-d5a8-4263-ac74-f5bf1a0a8ac2" providerId="ADAL" clId="{838AE390-67E2-427B-8F35-B9580A65DAC6}" dt="2020-06-17T09:27:00.132" v="190" actId="403"/>
          <ac:spMkLst>
            <pc:docMk/>
            <pc:sldMk cId="3557132848" sldId="1885"/>
            <ac:spMk id="18" creationId="{93C9A62B-E766-4A52-B5C3-70379A481BC0}"/>
          </ac:spMkLst>
        </pc:spChg>
        <pc:spChg chg="mod">
          <ac:chgData name="Karyn O'Farrell" userId="f62767de-d5a8-4263-ac74-f5bf1a0a8ac2" providerId="ADAL" clId="{838AE390-67E2-427B-8F35-B9580A65DAC6}" dt="2020-06-17T09:26:04.870" v="177" actId="2711"/>
          <ac:spMkLst>
            <pc:docMk/>
            <pc:sldMk cId="3557132848" sldId="1885"/>
            <ac:spMk id="24" creationId="{FAC6D4E1-AC6E-4DE0-A52D-ECCAB6FBD264}"/>
          </ac:spMkLst>
        </pc:spChg>
        <pc:spChg chg="mod">
          <ac:chgData name="Karyn O'Farrell" userId="f62767de-d5a8-4263-ac74-f5bf1a0a8ac2" providerId="ADAL" clId="{838AE390-67E2-427B-8F35-B9580A65DAC6}" dt="2020-06-17T09:27:04.203" v="193" actId="1038"/>
          <ac:spMkLst>
            <pc:docMk/>
            <pc:sldMk cId="3557132848" sldId="1885"/>
            <ac:spMk id="25" creationId="{61A4BD4A-05B7-4CFE-89FA-20BBF3931E89}"/>
          </ac:spMkLst>
        </pc:spChg>
        <pc:spChg chg="mod">
          <ac:chgData name="Karyn O'Farrell" userId="f62767de-d5a8-4263-ac74-f5bf1a0a8ac2" providerId="ADAL" clId="{838AE390-67E2-427B-8F35-B9580A65DAC6}" dt="2020-06-17T09:26:30.015" v="182" actId="14100"/>
          <ac:spMkLst>
            <pc:docMk/>
            <pc:sldMk cId="3557132848" sldId="1885"/>
            <ac:spMk id="27" creationId="{DB459648-7287-427F-A807-79DA86F6B2F6}"/>
          </ac:spMkLst>
        </pc:spChg>
        <pc:spChg chg="mod">
          <ac:chgData name="Karyn O'Farrell" userId="f62767de-d5a8-4263-ac74-f5bf1a0a8ac2" providerId="ADAL" clId="{838AE390-67E2-427B-8F35-B9580A65DAC6}" dt="2020-06-17T09:27:04.203" v="193" actId="1038"/>
          <ac:spMkLst>
            <pc:docMk/>
            <pc:sldMk cId="3557132848" sldId="1885"/>
            <ac:spMk id="28" creationId="{CE8C7981-538C-4AF7-BEA5-69142B8F13F8}"/>
          </ac:spMkLst>
        </pc:spChg>
        <pc:graphicFrameChg chg="mod ord modGraphic">
          <ac:chgData name="Karyn O'Farrell" userId="f62767de-d5a8-4263-ac74-f5bf1a0a8ac2" providerId="ADAL" clId="{838AE390-67E2-427B-8F35-B9580A65DAC6}" dt="2020-06-17T10:09:45.960" v="817" actId="1038"/>
          <ac:graphicFrameMkLst>
            <pc:docMk/>
            <pc:sldMk cId="3557132848" sldId="1885"/>
            <ac:graphicFrameMk id="4" creationId="{00000000-0000-0000-0000-000000000000}"/>
          </ac:graphicFrameMkLst>
        </pc:graphicFrameChg>
        <pc:picChg chg="mod">
          <ac:chgData name="Karyn O'Farrell" userId="f62767de-d5a8-4263-ac74-f5bf1a0a8ac2" providerId="ADAL" clId="{838AE390-67E2-427B-8F35-B9580A65DAC6}" dt="2020-06-17T10:10:12.276" v="823"/>
          <ac:picMkLst>
            <pc:docMk/>
            <pc:sldMk cId="3557132848" sldId="1885"/>
            <ac:picMk id="10" creationId="{8C8E29A1-DEB3-41F1-BB58-94FF209E3A2F}"/>
          </ac:picMkLst>
        </pc:picChg>
        <pc:picChg chg="mod">
          <ac:chgData name="Karyn O'Farrell" userId="f62767de-d5a8-4263-ac74-f5bf1a0a8ac2" providerId="ADAL" clId="{838AE390-67E2-427B-8F35-B9580A65DAC6}" dt="2020-06-17T10:10:25.609" v="826" actId="208"/>
          <ac:picMkLst>
            <pc:docMk/>
            <pc:sldMk cId="3557132848" sldId="1885"/>
            <ac:picMk id="14" creationId="{234EB5EB-2F1B-4F61-B35B-5F5EC9B1DEAC}"/>
          </ac:picMkLst>
        </pc:picChg>
        <pc:picChg chg="mod">
          <ac:chgData name="Karyn O'Farrell" userId="f62767de-d5a8-4263-ac74-f5bf1a0a8ac2" providerId="ADAL" clId="{838AE390-67E2-427B-8F35-B9580A65DAC6}" dt="2020-06-17T10:10:19.568" v="825" actId="207"/>
          <ac:picMkLst>
            <pc:docMk/>
            <pc:sldMk cId="3557132848" sldId="1885"/>
            <ac:picMk id="17" creationId="{7BEF50A8-D00B-4848-8125-1E7876954021}"/>
          </ac:picMkLst>
        </pc:picChg>
        <pc:picChg chg="mod">
          <ac:chgData name="Karyn O'Farrell" userId="f62767de-d5a8-4263-ac74-f5bf1a0a8ac2" providerId="ADAL" clId="{838AE390-67E2-427B-8F35-B9580A65DAC6}" dt="2020-06-17T10:10:04.594" v="822" actId="12789"/>
          <ac:picMkLst>
            <pc:docMk/>
            <pc:sldMk cId="3557132848" sldId="1885"/>
            <ac:picMk id="21" creationId="{4BCB4520-0004-4AEA-910D-876467C67D33}"/>
          </ac:picMkLst>
        </pc:picChg>
        <pc:picChg chg="mod">
          <ac:chgData name="Karyn O'Farrell" userId="f62767de-d5a8-4263-ac74-f5bf1a0a8ac2" providerId="ADAL" clId="{838AE390-67E2-427B-8F35-B9580A65DAC6}" dt="2020-06-17T10:10:04.594" v="822" actId="12789"/>
          <ac:picMkLst>
            <pc:docMk/>
            <pc:sldMk cId="3557132848" sldId="1885"/>
            <ac:picMk id="23" creationId="{63806350-F373-49D2-985B-9BEAEAE5DF4E}"/>
          </ac:picMkLst>
        </pc:picChg>
      </pc:sldChg>
      <pc:sldChg chg="modSp mod">
        <pc:chgData name="Karyn O'Farrell" userId="f62767de-d5a8-4263-ac74-f5bf1a0a8ac2" providerId="ADAL" clId="{838AE390-67E2-427B-8F35-B9580A65DAC6}" dt="2020-06-17T10:08:06.636" v="787"/>
        <pc:sldMkLst>
          <pc:docMk/>
          <pc:sldMk cId="2342596203" sldId="1904"/>
        </pc:sldMkLst>
        <pc:spChg chg="mod">
          <ac:chgData name="Karyn O'Farrell" userId="f62767de-d5a8-4263-ac74-f5bf1a0a8ac2" providerId="ADAL" clId="{838AE390-67E2-427B-8F35-B9580A65DAC6}" dt="2020-06-17T10:08:06.636" v="787"/>
          <ac:spMkLst>
            <pc:docMk/>
            <pc:sldMk cId="2342596203" sldId="1904"/>
            <ac:spMk id="5" creationId="{1493DFCD-8C15-4E1A-80C1-9F1071F89743}"/>
          </ac:spMkLst>
        </pc:spChg>
        <pc:spChg chg="mod">
          <ac:chgData name="Karyn O'Farrell" userId="f62767de-d5a8-4263-ac74-f5bf1a0a8ac2" providerId="ADAL" clId="{838AE390-67E2-427B-8F35-B9580A65DAC6}" dt="2020-06-17T10:08:06.636" v="787"/>
          <ac:spMkLst>
            <pc:docMk/>
            <pc:sldMk cId="2342596203" sldId="1904"/>
            <ac:spMk id="6" creationId="{D301A0E6-5601-4E68-B39B-9A51BD28C9F8}"/>
          </ac:spMkLst>
        </pc:spChg>
        <pc:spChg chg="mod">
          <ac:chgData name="Karyn O'Farrell" userId="f62767de-d5a8-4263-ac74-f5bf1a0a8ac2" providerId="ADAL" clId="{838AE390-67E2-427B-8F35-B9580A65DAC6}" dt="2020-06-17T08:58:16.757" v="131" actId="16037"/>
          <ac:spMkLst>
            <pc:docMk/>
            <pc:sldMk cId="2342596203" sldId="1904"/>
            <ac:spMk id="72" creationId="{8251CB17-0EC3-4366-B277-E9405F648C08}"/>
          </ac:spMkLst>
        </pc:spChg>
      </pc:sldChg>
      <pc:sldChg chg="addSp delSp modSp mod">
        <pc:chgData name="Karyn O'Farrell" userId="f62767de-d5a8-4263-ac74-f5bf1a0a8ac2" providerId="ADAL" clId="{838AE390-67E2-427B-8F35-B9580A65DAC6}" dt="2020-06-17T11:44:35.693" v="2525" actId="20577"/>
        <pc:sldMkLst>
          <pc:docMk/>
          <pc:sldMk cId="243462680" sldId="4148"/>
        </pc:sldMkLst>
        <pc:spChg chg="del">
          <ac:chgData name="Karyn O'Farrell" userId="f62767de-d5a8-4263-ac74-f5bf1a0a8ac2" providerId="ADAL" clId="{838AE390-67E2-427B-8F35-B9580A65DAC6}" dt="2020-06-17T11:44:21.910" v="2524" actId="478"/>
          <ac:spMkLst>
            <pc:docMk/>
            <pc:sldMk cId="243462680" sldId="4148"/>
            <ac:spMk id="3" creationId="{EDE9FA9F-C3B2-4DC0-91CB-EABC91B09C62}"/>
          </ac:spMkLst>
        </pc:spChg>
        <pc:spChg chg="mod">
          <ac:chgData name="Karyn O'Farrell" userId="f62767de-d5a8-4263-ac74-f5bf1a0a8ac2" providerId="ADAL" clId="{838AE390-67E2-427B-8F35-B9580A65DAC6}" dt="2020-06-17T11:44:35.693" v="2525" actId="20577"/>
          <ac:spMkLst>
            <pc:docMk/>
            <pc:sldMk cId="243462680" sldId="4148"/>
            <ac:spMk id="4" creationId="{00000000-0000-0000-0000-000000000000}"/>
          </ac:spMkLst>
        </pc:spChg>
        <pc:spChg chg="mod">
          <ac:chgData name="Karyn O'Farrell" userId="f62767de-d5a8-4263-ac74-f5bf1a0a8ac2" providerId="ADAL" clId="{838AE390-67E2-427B-8F35-B9580A65DAC6}" dt="2020-06-17T10:08:06.636" v="787"/>
          <ac:spMkLst>
            <pc:docMk/>
            <pc:sldMk cId="243462680" sldId="4148"/>
            <ac:spMk id="5" creationId="{00000000-0000-0000-0000-000000000000}"/>
          </ac:spMkLst>
        </pc:spChg>
        <pc:picChg chg="add del">
          <ac:chgData name="Karyn O'Farrell" userId="f62767de-d5a8-4263-ac74-f5bf1a0a8ac2" providerId="ADAL" clId="{838AE390-67E2-427B-8F35-B9580A65DAC6}" dt="2020-06-17T11:44:20.134" v="2523" actId="478"/>
          <ac:picMkLst>
            <pc:docMk/>
            <pc:sldMk cId="243462680" sldId="4148"/>
            <ac:picMk id="6" creationId="{287D8344-1841-485B-9BEB-21AE99C0BF11}"/>
          </ac:picMkLst>
        </pc:picChg>
      </pc:sldChg>
      <pc:sldChg chg="addSp delSp modSp add mod">
        <pc:chgData name="Karyn O'Farrell" userId="f62767de-d5a8-4263-ac74-f5bf1a0a8ac2" providerId="ADAL" clId="{838AE390-67E2-427B-8F35-B9580A65DAC6}" dt="2020-06-17T09:53:45.792" v="488" actId="18131"/>
        <pc:sldMkLst>
          <pc:docMk/>
          <pc:sldMk cId="1845683464" sldId="4358"/>
        </pc:sldMkLst>
        <pc:spChg chg="add del mod">
          <ac:chgData name="Karyn O'Farrell" userId="f62767de-d5a8-4263-ac74-f5bf1a0a8ac2" providerId="ADAL" clId="{838AE390-67E2-427B-8F35-B9580A65DAC6}" dt="2020-06-17T08:56:24.122" v="121" actId="478"/>
          <ac:spMkLst>
            <pc:docMk/>
            <pc:sldMk cId="1845683464" sldId="4358"/>
            <ac:spMk id="5" creationId="{52494570-E9DD-4683-B865-46789AB105DE}"/>
          </ac:spMkLst>
        </pc:spChg>
        <pc:spChg chg="add del mod">
          <ac:chgData name="Karyn O'Farrell" userId="f62767de-d5a8-4263-ac74-f5bf1a0a8ac2" providerId="ADAL" clId="{838AE390-67E2-427B-8F35-B9580A65DAC6}" dt="2020-06-17T08:56:30.666" v="122" actId="478"/>
          <ac:spMkLst>
            <pc:docMk/>
            <pc:sldMk cId="1845683464" sldId="4358"/>
            <ac:spMk id="6" creationId="{F0C679BF-2072-49F0-8825-13A54F4A4B78}"/>
          </ac:spMkLst>
        </pc:spChg>
        <pc:spChg chg="mod">
          <ac:chgData name="Karyn O'Farrell" userId="f62767de-d5a8-4263-ac74-f5bf1a0a8ac2" providerId="ADAL" clId="{838AE390-67E2-427B-8F35-B9580A65DAC6}" dt="2020-06-17T08:56:06.935" v="105" actId="1038"/>
          <ac:spMkLst>
            <pc:docMk/>
            <pc:sldMk cId="1845683464" sldId="4358"/>
            <ac:spMk id="7" creationId="{7702AB43-48EE-477B-8521-9AFCD65DC871}"/>
          </ac:spMkLst>
        </pc:spChg>
        <pc:spChg chg="mod">
          <ac:chgData name="Karyn O'Farrell" userId="f62767de-d5a8-4263-ac74-f5bf1a0a8ac2" providerId="ADAL" clId="{838AE390-67E2-427B-8F35-B9580A65DAC6}" dt="2020-06-17T08:56:06.935" v="105" actId="1038"/>
          <ac:spMkLst>
            <pc:docMk/>
            <pc:sldMk cId="1845683464" sldId="4358"/>
            <ac:spMk id="8" creationId="{D3DFA4F0-404A-4D4E-87F7-30AB081927A9}"/>
          </ac:spMkLst>
        </pc:spChg>
        <pc:spChg chg="mod">
          <ac:chgData name="Karyn O'Farrell" userId="f62767de-d5a8-4263-ac74-f5bf1a0a8ac2" providerId="ADAL" clId="{838AE390-67E2-427B-8F35-B9580A65DAC6}" dt="2020-06-17T08:56:33.962" v="124" actId="1035"/>
          <ac:spMkLst>
            <pc:docMk/>
            <pc:sldMk cId="1845683464" sldId="4358"/>
            <ac:spMk id="19" creationId="{6B5020D4-CC67-4445-8DF0-AD6914CA55D7}"/>
          </ac:spMkLst>
        </pc:spChg>
        <pc:spChg chg="add del mod">
          <ac:chgData name="Karyn O'Farrell" userId="f62767de-d5a8-4263-ac74-f5bf1a0a8ac2" providerId="ADAL" clId="{838AE390-67E2-427B-8F35-B9580A65DAC6}" dt="2020-06-17T09:23:22.177" v="160" actId="403"/>
          <ac:spMkLst>
            <pc:docMk/>
            <pc:sldMk cId="1845683464" sldId="4358"/>
            <ac:spMk id="20" creationId="{78FEE4CA-172D-4806-B304-8C15D96D862E}"/>
          </ac:spMkLst>
        </pc:spChg>
        <pc:spChg chg="mod">
          <ac:chgData name="Karyn O'Farrell" userId="f62767de-d5a8-4263-ac74-f5bf1a0a8ac2" providerId="ADAL" clId="{838AE390-67E2-427B-8F35-B9580A65DAC6}" dt="2020-06-17T08:56:06.935" v="105" actId="1038"/>
          <ac:spMkLst>
            <pc:docMk/>
            <pc:sldMk cId="1845683464" sldId="4358"/>
            <ac:spMk id="22" creationId="{DA37804E-B973-4C24-B7C4-63D009BB4021}"/>
          </ac:spMkLst>
        </pc:spChg>
        <pc:spChg chg="mod">
          <ac:chgData name="Karyn O'Farrell" userId="f62767de-d5a8-4263-ac74-f5bf1a0a8ac2" providerId="ADAL" clId="{838AE390-67E2-427B-8F35-B9580A65DAC6}" dt="2020-06-17T08:56:06.935" v="105" actId="1038"/>
          <ac:spMkLst>
            <pc:docMk/>
            <pc:sldMk cId="1845683464" sldId="4358"/>
            <ac:spMk id="25" creationId="{34A21E6F-E107-4D73-8797-0BE37BF99E7D}"/>
          </ac:spMkLst>
        </pc:spChg>
        <pc:picChg chg="del">
          <ac:chgData name="Karyn O'Farrell" userId="f62767de-d5a8-4263-ac74-f5bf1a0a8ac2" providerId="ADAL" clId="{838AE390-67E2-427B-8F35-B9580A65DAC6}" dt="2020-06-17T09:23:27.043" v="161" actId="478"/>
          <ac:picMkLst>
            <pc:docMk/>
            <pc:sldMk cId="1845683464" sldId="4358"/>
            <ac:picMk id="3" creationId="{59D0531A-7652-4F6D-8CD6-4C8C022BC674}"/>
          </ac:picMkLst>
        </pc:picChg>
        <pc:picChg chg="add del mod ord modCrop">
          <ac:chgData name="Karyn O'Farrell" userId="f62767de-d5a8-4263-ac74-f5bf1a0a8ac2" providerId="ADAL" clId="{838AE390-67E2-427B-8F35-B9580A65DAC6}" dt="2020-06-17T09:51:56.052" v="441" actId="478"/>
          <ac:picMkLst>
            <pc:docMk/>
            <pc:sldMk cId="1845683464" sldId="4358"/>
            <ac:picMk id="4" creationId="{093C3544-82C8-49EC-BAA9-7061482E6242}"/>
          </ac:picMkLst>
        </pc:picChg>
        <pc:picChg chg="add mod ord modCrop">
          <ac:chgData name="Karyn O'Farrell" userId="f62767de-d5a8-4263-ac74-f5bf1a0a8ac2" providerId="ADAL" clId="{838AE390-67E2-427B-8F35-B9580A65DAC6}" dt="2020-06-17T09:53:45.792" v="488" actId="18131"/>
          <ac:picMkLst>
            <pc:docMk/>
            <pc:sldMk cId="1845683464" sldId="4358"/>
            <ac:picMk id="10" creationId="{AABE92D8-DC60-432E-B982-0F6518A889D2}"/>
          </ac:picMkLst>
        </pc:picChg>
        <pc:picChg chg="mod modCrop">
          <ac:chgData name="Karyn O'Farrell" userId="f62767de-d5a8-4263-ac74-f5bf1a0a8ac2" providerId="ADAL" clId="{838AE390-67E2-427B-8F35-B9580A65DAC6}" dt="2020-06-17T08:54:03.610" v="17" actId="732"/>
          <ac:picMkLst>
            <pc:docMk/>
            <pc:sldMk cId="1845683464" sldId="4358"/>
            <ac:picMk id="16" creationId="{67730995-B4B2-4636-804B-5932822BD766}"/>
          </ac:picMkLst>
        </pc:picChg>
        <pc:picChg chg="mod">
          <ac:chgData name="Karyn O'Farrell" userId="f62767de-d5a8-4263-ac74-f5bf1a0a8ac2" providerId="ADAL" clId="{838AE390-67E2-427B-8F35-B9580A65DAC6}" dt="2020-06-17T08:55:58.715" v="103" actId="1035"/>
          <ac:picMkLst>
            <pc:docMk/>
            <pc:sldMk cId="1845683464" sldId="4358"/>
            <ac:picMk id="26" creationId="{7506603E-D259-4D6A-B175-C21D7DC0D240}"/>
          </ac:picMkLst>
        </pc:picChg>
        <pc:picChg chg="add mod">
          <ac:chgData name="Karyn O'Farrell" userId="f62767de-d5a8-4263-ac74-f5bf1a0a8ac2" providerId="ADAL" clId="{838AE390-67E2-427B-8F35-B9580A65DAC6}" dt="2020-06-17T08:59:51.594" v="145" actId="1035"/>
          <ac:picMkLst>
            <pc:docMk/>
            <pc:sldMk cId="1845683464" sldId="4358"/>
            <ac:picMk id="1026" creationId="{C93A60FC-EDA6-4904-8233-84641EBCA32C}"/>
          </ac:picMkLst>
        </pc:picChg>
      </pc:sldChg>
      <pc:sldChg chg="addSp delSp modSp mod ord">
        <pc:chgData name="Karyn O'Farrell" userId="f62767de-d5a8-4263-ac74-f5bf1a0a8ac2" providerId="ADAL" clId="{838AE390-67E2-427B-8F35-B9580A65DAC6}" dt="2020-06-17T11:48:49.776" v="2548" actId="167"/>
        <pc:sldMkLst>
          <pc:docMk/>
          <pc:sldMk cId="902862995" sldId="4462"/>
        </pc:sldMkLst>
        <pc:spChg chg="mod">
          <ac:chgData name="Karyn O'Farrell" userId="f62767de-d5a8-4263-ac74-f5bf1a0a8ac2" providerId="ADAL" clId="{838AE390-67E2-427B-8F35-B9580A65DAC6}" dt="2020-06-17T11:44:45.293" v="2528" actId="1035"/>
          <ac:spMkLst>
            <pc:docMk/>
            <pc:sldMk cId="902862995" sldId="4462"/>
            <ac:spMk id="7" creationId="{7EA95C01-3597-4883-8284-F3BC68B861DF}"/>
          </ac:spMkLst>
        </pc:spChg>
        <pc:spChg chg="mod">
          <ac:chgData name="Karyn O'Farrell" userId="f62767de-d5a8-4263-ac74-f5bf1a0a8ac2" providerId="ADAL" clId="{838AE390-67E2-427B-8F35-B9580A65DAC6}" dt="2020-06-17T11:47:15.028" v="2531" actId="962"/>
          <ac:spMkLst>
            <pc:docMk/>
            <pc:sldMk cId="902862995" sldId="4462"/>
            <ac:spMk id="12" creationId="{D4D0C6DF-5F89-4A02-80C6-9C9A91BADC86}"/>
          </ac:spMkLst>
        </pc:spChg>
        <pc:picChg chg="add del mod ord modCrop">
          <ac:chgData name="Karyn O'Farrell" userId="f62767de-d5a8-4263-ac74-f5bf1a0a8ac2" providerId="ADAL" clId="{838AE390-67E2-427B-8F35-B9580A65DAC6}" dt="2020-06-17T11:48:15.053" v="2538" actId="478"/>
          <ac:picMkLst>
            <pc:docMk/>
            <pc:sldMk cId="902862995" sldId="4462"/>
            <ac:picMk id="3" creationId="{6C7A3964-84F7-452C-B99D-54333A0B8989}"/>
          </ac:picMkLst>
        </pc:picChg>
        <pc:picChg chg="add mod ord modCrop">
          <ac:chgData name="Karyn O'Farrell" userId="f62767de-d5a8-4263-ac74-f5bf1a0a8ac2" providerId="ADAL" clId="{838AE390-67E2-427B-8F35-B9580A65DAC6}" dt="2020-06-17T11:48:49.776" v="2548" actId="167"/>
          <ac:picMkLst>
            <pc:docMk/>
            <pc:sldMk cId="902862995" sldId="4462"/>
            <ac:picMk id="5" creationId="{B0CEA66B-6A40-4B5F-9D01-1485B24CE368}"/>
          </ac:picMkLst>
        </pc:picChg>
        <pc:picChg chg="del">
          <ac:chgData name="Karyn O'Farrell" userId="f62767de-d5a8-4263-ac74-f5bf1a0a8ac2" providerId="ADAL" clId="{838AE390-67E2-427B-8F35-B9580A65DAC6}" dt="2020-06-17T11:47:15.712" v="2532" actId="478"/>
          <ac:picMkLst>
            <pc:docMk/>
            <pc:sldMk cId="902862995" sldId="4462"/>
            <ac:picMk id="8" creationId="{6931276A-2CB2-4771-9477-A87F4FE818C8}"/>
          </ac:picMkLst>
        </pc:picChg>
      </pc:sldChg>
      <pc:sldChg chg="del">
        <pc:chgData name="Karyn O'Farrell" userId="f62767de-d5a8-4263-ac74-f5bf1a0a8ac2" providerId="ADAL" clId="{838AE390-67E2-427B-8F35-B9580A65DAC6}" dt="2020-06-17T08:53:21.289" v="1" actId="47"/>
        <pc:sldMkLst>
          <pc:docMk/>
          <pc:sldMk cId="831840728" sldId="4726"/>
        </pc:sldMkLst>
      </pc:sldChg>
      <pc:sldChg chg="addSp delSp modSp mod">
        <pc:chgData name="Karyn O'Farrell" userId="f62767de-d5a8-4263-ac74-f5bf1a0a8ac2" providerId="ADAL" clId="{838AE390-67E2-427B-8F35-B9580A65DAC6}" dt="2020-06-17T10:08:06.636" v="787"/>
        <pc:sldMkLst>
          <pc:docMk/>
          <pc:sldMk cId="1676825296" sldId="4727"/>
        </pc:sldMkLst>
        <pc:spChg chg="add del mod">
          <ac:chgData name="Karyn O'Farrell" userId="f62767de-d5a8-4263-ac74-f5bf1a0a8ac2" providerId="ADAL" clId="{838AE390-67E2-427B-8F35-B9580A65DAC6}" dt="2020-06-17T09:32:08.397" v="214"/>
          <ac:spMkLst>
            <pc:docMk/>
            <pc:sldMk cId="1676825296" sldId="4727"/>
            <ac:spMk id="3" creationId="{22762989-326D-4B3C-A975-0524C27B07F3}"/>
          </ac:spMkLst>
        </pc:spChg>
        <pc:spChg chg="mod">
          <ac:chgData name="Karyn O'Farrell" userId="f62767de-d5a8-4263-ac74-f5bf1a0a8ac2" providerId="ADAL" clId="{838AE390-67E2-427B-8F35-B9580A65DAC6}" dt="2020-06-17T09:28:30.731" v="209" actId="1035"/>
          <ac:spMkLst>
            <pc:docMk/>
            <pc:sldMk cId="1676825296" sldId="4727"/>
            <ac:spMk id="4" creationId="{00000000-0000-0000-0000-000000000000}"/>
          </ac:spMkLst>
        </pc:spChg>
        <pc:spChg chg="mod">
          <ac:chgData name="Karyn O'Farrell" userId="f62767de-d5a8-4263-ac74-f5bf1a0a8ac2" providerId="ADAL" clId="{838AE390-67E2-427B-8F35-B9580A65DAC6}" dt="2020-06-17T10:08:06.636" v="787"/>
          <ac:spMkLst>
            <pc:docMk/>
            <pc:sldMk cId="1676825296" sldId="4727"/>
            <ac:spMk id="5" creationId="{00000000-0000-0000-0000-000000000000}"/>
          </ac:spMkLst>
        </pc:spChg>
        <pc:spChg chg="mod">
          <ac:chgData name="Karyn O'Farrell" userId="f62767de-d5a8-4263-ac74-f5bf1a0a8ac2" providerId="ADAL" clId="{838AE390-67E2-427B-8F35-B9580A65DAC6}" dt="2020-06-17T09:28:30.731" v="209" actId="1035"/>
          <ac:spMkLst>
            <pc:docMk/>
            <pc:sldMk cId="1676825296" sldId="4727"/>
            <ac:spMk id="9" creationId="{8BA0B7CD-C33D-4324-9484-CA7FDC7F9536}"/>
          </ac:spMkLst>
        </pc:spChg>
        <pc:graphicFrameChg chg="add del mod">
          <ac:chgData name="Karyn O'Farrell" userId="f62767de-d5a8-4263-ac74-f5bf1a0a8ac2" providerId="ADAL" clId="{838AE390-67E2-427B-8F35-B9580A65DAC6}" dt="2020-06-17T09:31:57.752" v="213" actId="478"/>
          <ac:graphicFrameMkLst>
            <pc:docMk/>
            <pc:sldMk cId="1676825296" sldId="4727"/>
            <ac:graphicFrameMk id="7" creationId="{D4B18243-02C5-4538-83B4-2DD191A8948C}"/>
          </ac:graphicFrameMkLst>
        </pc:graphicFrameChg>
        <pc:picChg chg="del mod">
          <ac:chgData name="Karyn O'Farrell" userId="f62767de-d5a8-4263-ac74-f5bf1a0a8ac2" providerId="ADAL" clId="{838AE390-67E2-427B-8F35-B9580A65DAC6}" dt="2020-06-17T09:31:54.972" v="211" actId="478"/>
          <ac:picMkLst>
            <pc:docMk/>
            <pc:sldMk cId="1676825296" sldId="4727"/>
            <ac:picMk id="6" creationId="{C4FEC4D0-1F2B-459A-B15E-B5DF34E80BC2}"/>
          </ac:picMkLst>
        </pc:picChg>
        <pc:picChg chg="add mod ord modCrop">
          <ac:chgData name="Karyn O'Farrell" userId="f62767de-d5a8-4263-ac74-f5bf1a0a8ac2" providerId="ADAL" clId="{838AE390-67E2-427B-8F35-B9580A65DAC6}" dt="2020-06-17T09:32:33.051" v="220" actId="18131"/>
          <ac:picMkLst>
            <pc:docMk/>
            <pc:sldMk cId="1676825296" sldId="4727"/>
            <ac:picMk id="10" creationId="{EFA5D22E-F3E9-49A5-9BBC-8EB96B3F1BE2}"/>
          </ac:picMkLst>
        </pc:picChg>
      </pc:sldChg>
      <pc:sldChg chg="addSp delSp modSp mod modClrScheme chgLayout">
        <pc:chgData name="Karyn O'Farrell" userId="f62767de-d5a8-4263-ac74-f5bf1a0a8ac2" providerId="ADAL" clId="{838AE390-67E2-427B-8F35-B9580A65DAC6}" dt="2020-06-17T11:07:34.568" v="1412"/>
        <pc:sldMkLst>
          <pc:docMk/>
          <pc:sldMk cId="4193058662" sldId="4728"/>
        </pc:sldMkLst>
        <pc:spChg chg="mod">
          <ac:chgData name="Karyn O'Farrell" userId="f62767de-d5a8-4263-ac74-f5bf1a0a8ac2" providerId="ADAL" clId="{838AE390-67E2-427B-8F35-B9580A65DAC6}" dt="2020-06-17T09:49:12.091" v="384" actId="1038"/>
          <ac:spMkLst>
            <pc:docMk/>
            <pc:sldMk cId="4193058662" sldId="4728"/>
            <ac:spMk id="3" creationId="{B78C148E-E499-4E4F-9056-6D6BD58E7EEC}"/>
          </ac:spMkLst>
        </pc:spChg>
        <pc:spChg chg="add mod">
          <ac:chgData name="Karyn O'Farrell" userId="f62767de-d5a8-4263-ac74-f5bf1a0a8ac2" providerId="ADAL" clId="{838AE390-67E2-427B-8F35-B9580A65DAC6}" dt="2020-06-17T09:59:43.789" v="641" actId="207"/>
          <ac:spMkLst>
            <pc:docMk/>
            <pc:sldMk cId="4193058662" sldId="4728"/>
            <ac:spMk id="5" creationId="{73977394-E036-4291-9E55-6002F455A1F8}"/>
          </ac:spMkLst>
        </pc:spChg>
        <pc:spChg chg="mod ord">
          <ac:chgData name="Karyn O'Farrell" userId="f62767de-d5a8-4263-ac74-f5bf1a0a8ac2" providerId="ADAL" clId="{838AE390-67E2-427B-8F35-B9580A65DAC6}" dt="2020-06-17T10:08:32.728" v="789" actId="700"/>
          <ac:spMkLst>
            <pc:docMk/>
            <pc:sldMk cId="4193058662" sldId="4728"/>
            <ac:spMk id="6" creationId="{1AC5BA30-FE62-4545-81B5-45DD3F9B894A}"/>
          </ac:spMkLst>
        </pc:spChg>
        <pc:spChg chg="mod ord">
          <ac:chgData name="Karyn O'Farrell" userId="f62767de-d5a8-4263-ac74-f5bf1a0a8ac2" providerId="ADAL" clId="{838AE390-67E2-427B-8F35-B9580A65DAC6}" dt="2020-06-17T10:09:32.195" v="806" actId="1035"/>
          <ac:spMkLst>
            <pc:docMk/>
            <pc:sldMk cId="4193058662" sldId="4728"/>
            <ac:spMk id="7" creationId="{277212C7-FEC9-482B-9B9F-C9499C977C12}"/>
          </ac:spMkLst>
        </pc:spChg>
        <pc:spChg chg="add del mod ord">
          <ac:chgData name="Karyn O'Farrell" userId="f62767de-d5a8-4263-ac74-f5bf1a0a8ac2" providerId="ADAL" clId="{838AE390-67E2-427B-8F35-B9580A65DAC6}" dt="2020-06-17T10:09:24.797" v="804" actId="478"/>
          <ac:spMkLst>
            <pc:docMk/>
            <pc:sldMk cId="4193058662" sldId="4728"/>
            <ac:spMk id="10" creationId="{6DCB005F-E28C-4915-AD7A-D31EB6181369}"/>
          </ac:spMkLst>
        </pc:spChg>
        <pc:spChg chg="mod ord">
          <ac:chgData name="Karyn O'Farrell" userId="f62767de-d5a8-4263-ac74-f5bf1a0a8ac2" providerId="ADAL" clId="{838AE390-67E2-427B-8F35-B9580A65DAC6}" dt="2020-06-17T10:08:32.728" v="789" actId="700"/>
          <ac:spMkLst>
            <pc:docMk/>
            <pc:sldMk cId="4193058662" sldId="4728"/>
            <ac:spMk id="371714" creationId="{00000000-0000-0000-0000-000000000000}"/>
          </ac:spMkLst>
        </pc:spChg>
        <pc:graphicFrameChg chg="mod modGraphic">
          <ac:chgData name="Karyn O'Farrell" userId="f62767de-d5a8-4263-ac74-f5bf1a0a8ac2" providerId="ADAL" clId="{838AE390-67E2-427B-8F35-B9580A65DAC6}" dt="2020-06-17T11:07:34.568" v="1412"/>
          <ac:graphicFrameMkLst>
            <pc:docMk/>
            <pc:sldMk cId="4193058662" sldId="4728"/>
            <ac:graphicFrameMk id="2" creationId="{6E01AEDC-3BF8-44D3-AE4A-35C155941541}"/>
          </ac:graphicFrameMkLst>
        </pc:graphicFrameChg>
        <pc:graphicFrameChg chg="del mod modGraphic">
          <ac:chgData name="Karyn O'Farrell" userId="f62767de-d5a8-4263-ac74-f5bf1a0a8ac2" providerId="ADAL" clId="{838AE390-67E2-427B-8F35-B9580A65DAC6}" dt="2020-06-17T09:43:20.005" v="264" actId="478"/>
          <ac:graphicFrameMkLst>
            <pc:docMk/>
            <pc:sldMk cId="4193058662" sldId="4728"/>
            <ac:graphicFrameMk id="4" creationId="{3034F2B8-09C7-4EF1-9900-1FC39495BDD0}"/>
          </ac:graphicFrameMkLst>
        </pc:graphicFrameChg>
        <pc:graphicFrameChg chg="mod">
          <ac:chgData name="Karyn O'Farrell" userId="f62767de-d5a8-4263-ac74-f5bf1a0a8ac2" providerId="ADAL" clId="{838AE390-67E2-427B-8F35-B9580A65DAC6}" dt="2020-06-17T09:47:41.009" v="312" actId="1076"/>
          <ac:graphicFrameMkLst>
            <pc:docMk/>
            <pc:sldMk cId="4193058662" sldId="4728"/>
            <ac:graphicFrameMk id="9" creationId="{31C9C0DE-4CF0-41B9-9B1B-12A58FA15F65}"/>
          </ac:graphicFrameMkLst>
        </pc:graphicFrameChg>
        <pc:graphicFrameChg chg="mod">
          <ac:chgData name="Karyn O'Farrell" userId="f62767de-d5a8-4263-ac74-f5bf1a0a8ac2" providerId="ADAL" clId="{838AE390-67E2-427B-8F35-B9580A65DAC6}" dt="2020-06-17T09:48:05.811" v="357" actId="1038"/>
          <ac:graphicFrameMkLst>
            <pc:docMk/>
            <pc:sldMk cId="4193058662" sldId="4728"/>
            <ac:graphicFrameMk id="19" creationId="{894D3DC3-EC1A-4FB4-84BB-9D681E23ECDC}"/>
          </ac:graphicFrameMkLst>
        </pc:graphicFrameChg>
        <pc:cxnChg chg="mod">
          <ac:chgData name="Karyn O'Farrell" userId="f62767de-d5a8-4263-ac74-f5bf1a0a8ac2" providerId="ADAL" clId="{838AE390-67E2-427B-8F35-B9580A65DAC6}" dt="2020-06-17T09:47:46.235" v="318" actId="1036"/>
          <ac:cxnSpMkLst>
            <pc:docMk/>
            <pc:sldMk cId="4193058662" sldId="4728"/>
            <ac:cxnSpMk id="12" creationId="{49843055-E493-4B1F-AB9B-E989BA54D02A}"/>
          </ac:cxnSpMkLst>
        </pc:cxnChg>
        <pc:cxnChg chg="mod">
          <ac:chgData name="Karyn O'Farrell" userId="f62767de-d5a8-4263-ac74-f5bf1a0a8ac2" providerId="ADAL" clId="{838AE390-67E2-427B-8F35-B9580A65DAC6}" dt="2020-06-17T09:47:37.307" v="310" actId="1037"/>
          <ac:cxnSpMkLst>
            <pc:docMk/>
            <pc:sldMk cId="4193058662" sldId="4728"/>
            <ac:cxnSpMk id="13" creationId="{499A5BD1-CC53-462D-A62B-D24E39C7DBDA}"/>
          </ac:cxnSpMkLst>
        </pc:cxnChg>
        <pc:cxnChg chg="mod">
          <ac:chgData name="Karyn O'Farrell" userId="f62767de-d5a8-4263-ac74-f5bf1a0a8ac2" providerId="ADAL" clId="{838AE390-67E2-427B-8F35-B9580A65DAC6}" dt="2020-06-17T09:47:50.508" v="320" actId="1036"/>
          <ac:cxnSpMkLst>
            <pc:docMk/>
            <pc:sldMk cId="4193058662" sldId="4728"/>
            <ac:cxnSpMk id="14" creationId="{FA959931-FFA6-4533-BF0F-49AB8B8A4DB8}"/>
          </ac:cxnSpMkLst>
        </pc:cxnChg>
        <pc:cxnChg chg="add mod">
          <ac:chgData name="Karyn O'Farrell" userId="f62767de-d5a8-4263-ac74-f5bf1a0a8ac2" providerId="ADAL" clId="{838AE390-67E2-427B-8F35-B9580A65DAC6}" dt="2020-06-17T09:47:58.395" v="345" actId="1035"/>
          <ac:cxnSpMkLst>
            <pc:docMk/>
            <pc:sldMk cId="4193058662" sldId="4728"/>
            <ac:cxnSpMk id="15" creationId="{5C88D5B0-5D30-4413-AAEC-A02B61B35ABB}"/>
          </ac:cxnSpMkLst>
        </pc:cxnChg>
      </pc:sldChg>
      <pc:sldChg chg="addSp delSp modSp mod modClrScheme chgLayout">
        <pc:chgData name="Karyn O'Farrell" userId="f62767de-d5a8-4263-ac74-f5bf1a0a8ac2" providerId="ADAL" clId="{838AE390-67E2-427B-8F35-B9580A65DAC6}" dt="2020-06-17T10:09:18.591" v="803" actId="6549"/>
        <pc:sldMkLst>
          <pc:docMk/>
          <pc:sldMk cId="2258301944" sldId="4730"/>
        </pc:sldMkLst>
        <pc:spChg chg="mod">
          <ac:chgData name="Karyn O'Farrell" userId="f62767de-d5a8-4263-ac74-f5bf1a0a8ac2" providerId="ADAL" clId="{838AE390-67E2-427B-8F35-B9580A65DAC6}" dt="2020-06-17T10:04:14.812" v="728" actId="1038"/>
          <ac:spMkLst>
            <pc:docMk/>
            <pc:sldMk cId="2258301944" sldId="4730"/>
            <ac:spMk id="2" creationId="{00000000-0000-0000-0000-000000000000}"/>
          </ac:spMkLst>
        </pc:spChg>
        <pc:spChg chg="mod">
          <ac:chgData name="Karyn O'Farrell" userId="f62767de-d5a8-4263-ac74-f5bf1a0a8ac2" providerId="ADAL" clId="{838AE390-67E2-427B-8F35-B9580A65DAC6}" dt="2020-06-17T10:04:36.084" v="747" actId="1036"/>
          <ac:spMkLst>
            <pc:docMk/>
            <pc:sldMk cId="2258301944" sldId="4730"/>
            <ac:spMk id="3" creationId="{93DB71B6-FEAE-4F7C-8C97-37A4E2F8BCEA}"/>
          </ac:spMkLst>
        </pc:spChg>
        <pc:spChg chg="mod ord">
          <ac:chgData name="Karyn O'Farrell" userId="f62767de-d5a8-4263-ac74-f5bf1a0a8ac2" providerId="ADAL" clId="{838AE390-67E2-427B-8F35-B9580A65DAC6}" dt="2020-06-17T10:08:32.728" v="789" actId="700"/>
          <ac:spMkLst>
            <pc:docMk/>
            <pc:sldMk cId="2258301944" sldId="4730"/>
            <ac:spMk id="4" creationId="{18AF3547-3F45-4862-8CCF-C3F7ECC49221}"/>
          </ac:spMkLst>
        </pc:spChg>
        <pc:spChg chg="add del mod ord">
          <ac:chgData name="Karyn O'Farrell" userId="f62767de-d5a8-4263-ac74-f5bf1a0a8ac2" providerId="ADAL" clId="{838AE390-67E2-427B-8F35-B9580A65DAC6}" dt="2020-06-17T10:09:08.610" v="796" actId="478"/>
          <ac:spMkLst>
            <pc:docMk/>
            <pc:sldMk cId="2258301944" sldId="4730"/>
            <ac:spMk id="5" creationId="{45801646-E950-469F-9058-CC104B073279}"/>
          </ac:spMkLst>
        </pc:spChg>
        <pc:spChg chg="mod">
          <ac:chgData name="Karyn O'Farrell" userId="f62767de-d5a8-4263-ac74-f5bf1a0a8ac2" providerId="ADAL" clId="{838AE390-67E2-427B-8F35-B9580A65DAC6}" dt="2020-06-17T10:04:14.812" v="728" actId="1038"/>
          <ac:spMkLst>
            <pc:docMk/>
            <pc:sldMk cId="2258301944" sldId="4730"/>
            <ac:spMk id="6" creationId="{00000000-0000-0000-0000-000000000000}"/>
          </ac:spMkLst>
        </pc:spChg>
        <pc:spChg chg="mod ord">
          <ac:chgData name="Karyn O'Farrell" userId="f62767de-d5a8-4263-ac74-f5bf1a0a8ac2" providerId="ADAL" clId="{838AE390-67E2-427B-8F35-B9580A65DAC6}" dt="2020-06-17T10:09:11.196" v="799" actId="1035"/>
          <ac:spMkLst>
            <pc:docMk/>
            <pc:sldMk cId="2258301944" sldId="4730"/>
            <ac:spMk id="7" creationId="{00000000-0000-0000-0000-000000000000}"/>
          </ac:spMkLst>
        </pc:spChg>
        <pc:spChg chg="mod ord">
          <ac:chgData name="Karyn O'Farrell" userId="f62767de-d5a8-4263-ac74-f5bf1a0a8ac2" providerId="ADAL" clId="{838AE390-67E2-427B-8F35-B9580A65DAC6}" dt="2020-06-17T10:09:18.591" v="803" actId="6549"/>
          <ac:spMkLst>
            <pc:docMk/>
            <pc:sldMk cId="2258301944" sldId="4730"/>
            <ac:spMk id="9" creationId="{3F23A7E2-0E07-4C6F-94AA-4F78AFC7DDB8}"/>
          </ac:spMkLst>
        </pc:spChg>
        <pc:spChg chg="mod">
          <ac:chgData name="Karyn O'Farrell" userId="f62767de-d5a8-4263-ac74-f5bf1a0a8ac2" providerId="ADAL" clId="{838AE390-67E2-427B-8F35-B9580A65DAC6}" dt="2020-06-17T10:04:14.812" v="728" actId="1038"/>
          <ac:spMkLst>
            <pc:docMk/>
            <pc:sldMk cId="2258301944" sldId="4730"/>
            <ac:spMk id="10" creationId="{00000000-0000-0000-0000-000000000000}"/>
          </ac:spMkLst>
        </pc:spChg>
        <pc:spChg chg="mod">
          <ac:chgData name="Karyn O'Farrell" userId="f62767de-d5a8-4263-ac74-f5bf1a0a8ac2" providerId="ADAL" clId="{838AE390-67E2-427B-8F35-B9580A65DAC6}" dt="2020-06-17T10:04:24.997" v="736" actId="1036"/>
          <ac:spMkLst>
            <pc:docMk/>
            <pc:sldMk cId="2258301944" sldId="4730"/>
            <ac:spMk id="11" creationId="{C2706E80-7CA7-4CB9-B90C-141EFD3A788E}"/>
          </ac:spMkLst>
        </pc:spChg>
        <pc:spChg chg="mod">
          <ac:chgData name="Karyn O'Farrell" userId="f62767de-d5a8-4263-ac74-f5bf1a0a8ac2" providerId="ADAL" clId="{838AE390-67E2-427B-8F35-B9580A65DAC6}" dt="2020-06-17T10:04:27.251" v="738" actId="1036"/>
          <ac:spMkLst>
            <pc:docMk/>
            <pc:sldMk cId="2258301944" sldId="4730"/>
            <ac:spMk id="12" creationId="{240B8BFF-96C2-4F4A-941A-C6163A200528}"/>
          </ac:spMkLst>
        </pc:spChg>
        <pc:spChg chg="mod">
          <ac:chgData name="Karyn O'Farrell" userId="f62767de-d5a8-4263-ac74-f5bf1a0a8ac2" providerId="ADAL" clId="{838AE390-67E2-427B-8F35-B9580A65DAC6}" dt="2020-06-17T10:04:22.316" v="734" actId="1036"/>
          <ac:spMkLst>
            <pc:docMk/>
            <pc:sldMk cId="2258301944" sldId="4730"/>
            <ac:spMk id="13" creationId="{00000000-0000-0000-0000-000000000000}"/>
          </ac:spMkLst>
        </pc:spChg>
        <pc:spChg chg="mod">
          <ac:chgData name="Karyn O'Farrell" userId="f62767de-d5a8-4263-ac74-f5bf1a0a8ac2" providerId="ADAL" clId="{838AE390-67E2-427B-8F35-B9580A65DAC6}" dt="2020-06-17T10:04:33.108" v="743" actId="1036"/>
          <ac:spMkLst>
            <pc:docMk/>
            <pc:sldMk cId="2258301944" sldId="4730"/>
            <ac:spMk id="14" creationId="{4E1D28AB-2FEE-4D57-95A8-BBF697A940AA}"/>
          </ac:spMkLst>
        </pc:spChg>
        <pc:spChg chg="mod">
          <ac:chgData name="Karyn O'Farrell" userId="f62767de-d5a8-4263-ac74-f5bf1a0a8ac2" providerId="ADAL" clId="{838AE390-67E2-427B-8F35-B9580A65DAC6}" dt="2020-06-17T10:04:30.829" v="740" actId="1035"/>
          <ac:spMkLst>
            <pc:docMk/>
            <pc:sldMk cId="2258301944" sldId="4730"/>
            <ac:spMk id="15" creationId="{9AC1C9FA-8896-4E27-A3F7-F710653E21B6}"/>
          </ac:spMkLst>
        </pc:spChg>
        <pc:spChg chg="add mod">
          <ac:chgData name="Karyn O'Farrell" userId="f62767de-d5a8-4263-ac74-f5bf1a0a8ac2" providerId="ADAL" clId="{838AE390-67E2-427B-8F35-B9580A65DAC6}" dt="2020-06-17T10:06:02.393" v="761" actId="14100"/>
          <ac:spMkLst>
            <pc:docMk/>
            <pc:sldMk cId="2258301944" sldId="4730"/>
            <ac:spMk id="16" creationId="{39A792B2-FACA-4058-B5CC-0FDBF764C0FA}"/>
          </ac:spMkLst>
        </pc:spChg>
        <pc:graphicFrameChg chg="mod">
          <ac:chgData name="Karyn O'Farrell" userId="f62767de-d5a8-4263-ac74-f5bf1a0a8ac2" providerId="ADAL" clId="{838AE390-67E2-427B-8F35-B9580A65DAC6}" dt="2020-06-17T10:06:10.784" v="762" actId="207"/>
          <ac:graphicFrameMkLst>
            <pc:docMk/>
            <pc:sldMk cId="2258301944" sldId="4730"/>
            <ac:graphicFrameMk id="8" creationId="{00000000-0000-0000-0000-000000000000}"/>
          </ac:graphicFrameMkLst>
        </pc:graphicFrameChg>
      </pc:sldChg>
      <pc:sldChg chg="addSp delSp modSp mod modClrScheme chgLayout">
        <pc:chgData name="Karyn O'Farrell" userId="f62767de-d5a8-4263-ac74-f5bf1a0a8ac2" providerId="ADAL" clId="{838AE390-67E2-427B-8F35-B9580A65DAC6}" dt="2020-06-17T10:53:44.533" v="1149" actId="14734"/>
        <pc:sldMkLst>
          <pc:docMk/>
          <pc:sldMk cId="1263930950" sldId="4731"/>
        </pc:sldMkLst>
        <pc:spChg chg="add mod ord">
          <ac:chgData name="Karyn O'Farrell" userId="f62767de-d5a8-4263-ac74-f5bf1a0a8ac2" providerId="ADAL" clId="{838AE390-67E2-427B-8F35-B9580A65DAC6}" dt="2020-06-17T10:08:40.814" v="791" actId="20577"/>
          <ac:spMkLst>
            <pc:docMk/>
            <pc:sldMk cId="1263930950" sldId="4731"/>
            <ac:spMk id="2" creationId="{D31995F9-C871-483B-87AC-82E98FEA66BF}"/>
          </ac:spMkLst>
        </pc:spChg>
        <pc:spChg chg="add del mod ord">
          <ac:chgData name="Karyn O'Farrell" userId="f62767de-d5a8-4263-ac74-f5bf1a0a8ac2" providerId="ADAL" clId="{838AE390-67E2-427B-8F35-B9580A65DAC6}" dt="2020-06-17T10:09:00.995" v="792" actId="478"/>
          <ac:spMkLst>
            <pc:docMk/>
            <pc:sldMk cId="1263930950" sldId="4731"/>
            <ac:spMk id="3" creationId="{A89EF268-A0BE-4DFA-871D-22D763009BB5}"/>
          </ac:spMkLst>
        </pc:spChg>
        <pc:spChg chg="mod ord">
          <ac:chgData name="Karyn O'Farrell" userId="f62767de-d5a8-4263-ac74-f5bf1a0a8ac2" providerId="ADAL" clId="{838AE390-67E2-427B-8F35-B9580A65DAC6}" dt="2020-06-17T10:08:32.728" v="789" actId="700"/>
          <ac:spMkLst>
            <pc:docMk/>
            <pc:sldMk cId="1263930950" sldId="4731"/>
            <ac:spMk id="5" creationId="{9A9EA9AF-36E6-4376-AF29-32A895CA1941}"/>
          </ac:spMkLst>
        </pc:spChg>
        <pc:spChg chg="mod ord">
          <ac:chgData name="Karyn O'Farrell" userId="f62767de-d5a8-4263-ac74-f5bf1a0a8ac2" providerId="ADAL" clId="{838AE390-67E2-427B-8F35-B9580A65DAC6}" dt="2020-06-17T10:09:03.211" v="795" actId="1035"/>
          <ac:spMkLst>
            <pc:docMk/>
            <pc:sldMk cId="1263930950" sldId="4731"/>
            <ac:spMk id="7" creationId="{00000000-0000-0000-0000-000000000000}"/>
          </ac:spMkLst>
        </pc:spChg>
        <pc:spChg chg="mod">
          <ac:chgData name="Karyn O'Farrell" userId="f62767de-d5a8-4263-ac74-f5bf1a0a8ac2" providerId="ADAL" clId="{838AE390-67E2-427B-8F35-B9580A65DAC6}" dt="2020-06-17T10:07:25.499" v="772" actId="1036"/>
          <ac:spMkLst>
            <pc:docMk/>
            <pc:sldMk cId="1263930950" sldId="4731"/>
            <ac:spMk id="9" creationId="{1DE6BFF4-841C-44FA-9DAF-F40F3AADBAC6}"/>
          </ac:spMkLst>
        </pc:spChg>
        <pc:graphicFrameChg chg="add del mod modGraphic">
          <ac:chgData name="Karyn O'Farrell" userId="f62767de-d5a8-4263-ac74-f5bf1a0a8ac2" providerId="ADAL" clId="{838AE390-67E2-427B-8F35-B9580A65DAC6}" dt="2020-06-17T10:53:44.533" v="1149" actId="14734"/>
          <ac:graphicFrameMkLst>
            <pc:docMk/>
            <pc:sldMk cId="1263930950" sldId="4731"/>
            <ac:graphicFrameMk id="11" creationId="{0410E2BA-2BEB-4D95-B30E-AEF00CB3A6DC}"/>
          </ac:graphicFrameMkLst>
        </pc:graphicFrameChg>
      </pc:sldChg>
      <pc:sldChg chg="addSp delSp modSp mod ord modClrScheme chgLayout">
        <pc:chgData name="Karyn O'Farrell" userId="f62767de-d5a8-4263-ac74-f5bf1a0a8ac2" providerId="ADAL" clId="{838AE390-67E2-427B-8F35-B9580A65DAC6}" dt="2020-06-17T11:35:57.409" v="2229" actId="403"/>
        <pc:sldMkLst>
          <pc:docMk/>
          <pc:sldMk cId="1895867774" sldId="4732"/>
        </pc:sldMkLst>
        <pc:spChg chg="add mod ord">
          <ac:chgData name="Karyn O'Farrell" userId="f62767de-d5a8-4263-ac74-f5bf1a0a8ac2" providerId="ADAL" clId="{838AE390-67E2-427B-8F35-B9580A65DAC6}" dt="2020-06-17T10:41:10.592" v="941"/>
          <ac:spMkLst>
            <pc:docMk/>
            <pc:sldMk cId="1895867774" sldId="4732"/>
            <ac:spMk id="2" creationId="{1E362164-DED7-4ED5-9AF3-1AA08B85118C}"/>
          </ac:spMkLst>
        </pc:spChg>
        <pc:spChg chg="add mod ord">
          <ac:chgData name="Karyn O'Farrell" userId="f62767de-d5a8-4263-ac74-f5bf1a0a8ac2" providerId="ADAL" clId="{838AE390-67E2-427B-8F35-B9580A65DAC6}" dt="2020-06-17T10:41:53.084" v="944"/>
          <ac:spMkLst>
            <pc:docMk/>
            <pc:sldMk cId="1895867774" sldId="4732"/>
            <ac:spMk id="3" creationId="{7EBF75B5-20EB-419B-8171-04D3D6BE908F}"/>
          </ac:spMkLst>
        </pc:spChg>
        <pc:spChg chg="add del mod ord">
          <ac:chgData name="Karyn O'Farrell" userId="f62767de-d5a8-4263-ac74-f5bf1a0a8ac2" providerId="ADAL" clId="{838AE390-67E2-427B-8F35-B9580A65DAC6}" dt="2020-06-17T10:40:23.308" v="939" actId="478"/>
          <ac:spMkLst>
            <pc:docMk/>
            <pc:sldMk cId="1895867774" sldId="4732"/>
            <ac:spMk id="4" creationId="{C7AE6876-334B-4D6D-BFE3-B31A2A8AF9D0}"/>
          </ac:spMkLst>
        </pc:spChg>
        <pc:spChg chg="del mod">
          <ac:chgData name="Karyn O'Farrell" userId="f62767de-d5a8-4263-ac74-f5bf1a0a8ac2" providerId="ADAL" clId="{838AE390-67E2-427B-8F35-B9580A65DAC6}" dt="2020-06-17T10:28:41.460" v="938" actId="478"/>
          <ac:spMkLst>
            <pc:docMk/>
            <pc:sldMk cId="1895867774" sldId="4732"/>
            <ac:spMk id="7" creationId="{09AC9917-CDF2-43B0-BB72-10CB25647ACA}"/>
          </ac:spMkLst>
        </pc:spChg>
        <pc:spChg chg="mod ord">
          <ac:chgData name="Karyn O'Farrell" userId="f62767de-d5a8-4263-ac74-f5bf1a0a8ac2" providerId="ADAL" clId="{838AE390-67E2-427B-8F35-B9580A65DAC6}" dt="2020-06-17T10:28:35.636" v="934" actId="1035"/>
          <ac:spMkLst>
            <pc:docMk/>
            <pc:sldMk cId="1895867774" sldId="4732"/>
            <ac:spMk id="9" creationId="{00000000-0000-0000-0000-000000000000}"/>
          </ac:spMkLst>
        </pc:spChg>
        <pc:spChg chg="del">
          <ac:chgData name="Karyn O'Farrell" userId="f62767de-d5a8-4263-ac74-f5bf1a0a8ac2" providerId="ADAL" clId="{838AE390-67E2-427B-8F35-B9580A65DAC6}" dt="2020-06-17T10:41:34.964" v="942" actId="478"/>
          <ac:spMkLst>
            <pc:docMk/>
            <pc:sldMk cId="1895867774" sldId="4732"/>
            <ac:spMk id="12" creationId="{C4E13F93-8E47-4BCE-9B8E-7A6E99CB56F2}"/>
          </ac:spMkLst>
        </pc:spChg>
        <pc:spChg chg="del">
          <ac:chgData name="Karyn O'Farrell" userId="f62767de-d5a8-4263-ac74-f5bf1a0a8ac2" providerId="ADAL" clId="{838AE390-67E2-427B-8F35-B9580A65DAC6}" dt="2020-06-17T10:42:47.620" v="945" actId="478"/>
          <ac:spMkLst>
            <pc:docMk/>
            <pc:sldMk cId="1895867774" sldId="4732"/>
            <ac:spMk id="21" creationId="{3138DA6A-1BCE-43AA-9FD7-44B7C8BCC20C}"/>
          </ac:spMkLst>
        </pc:spChg>
        <pc:spChg chg="del">
          <ac:chgData name="Karyn O'Farrell" userId="f62767de-d5a8-4263-ac74-f5bf1a0a8ac2" providerId="ADAL" clId="{838AE390-67E2-427B-8F35-B9580A65DAC6}" dt="2020-06-17T10:40:50.260" v="940" actId="478"/>
          <ac:spMkLst>
            <pc:docMk/>
            <pc:sldMk cId="1895867774" sldId="4732"/>
            <ac:spMk id="26" creationId="{3C7ACE39-CD41-4997-BDE5-3F557445F8DB}"/>
          </ac:spMkLst>
        </pc:spChg>
        <pc:graphicFrameChg chg="add mod">
          <ac:chgData name="Karyn O'Farrell" userId="f62767de-d5a8-4263-ac74-f5bf1a0a8ac2" providerId="ADAL" clId="{838AE390-67E2-427B-8F35-B9580A65DAC6}" dt="2020-06-17T11:35:57.409" v="2229" actId="403"/>
          <ac:graphicFrameMkLst>
            <pc:docMk/>
            <pc:sldMk cId="1895867774" sldId="4732"/>
            <ac:graphicFrameMk id="14" creationId="{734946D6-83F0-4049-ABEB-F94A5E4D9835}"/>
          </ac:graphicFrameMkLst>
        </pc:graphicFrameChg>
        <pc:graphicFrameChg chg="del">
          <ac:chgData name="Karyn O'Farrell" userId="f62767de-d5a8-4263-ac74-f5bf1a0a8ac2" providerId="ADAL" clId="{838AE390-67E2-427B-8F35-B9580A65DAC6}" dt="2020-06-17T10:42:47.620" v="945" actId="478"/>
          <ac:graphicFrameMkLst>
            <pc:docMk/>
            <pc:sldMk cId="1895867774" sldId="4732"/>
            <ac:graphicFrameMk id="15" creationId="{9F3D5834-A0EA-45D8-A753-5BA95110521E}"/>
          </ac:graphicFrameMkLst>
        </pc:graphicFrameChg>
        <pc:graphicFrameChg chg="del">
          <ac:chgData name="Karyn O'Farrell" userId="f62767de-d5a8-4263-ac74-f5bf1a0a8ac2" providerId="ADAL" clId="{838AE390-67E2-427B-8F35-B9580A65DAC6}" dt="2020-06-17T10:42:47.620" v="945" actId="478"/>
          <ac:graphicFrameMkLst>
            <pc:docMk/>
            <pc:sldMk cId="1895867774" sldId="4732"/>
            <ac:graphicFrameMk id="16" creationId="{BCB3C856-6879-4365-997B-1E095FC2EA88}"/>
          </ac:graphicFrameMkLst>
        </pc:graphicFrameChg>
        <pc:graphicFrameChg chg="add mod modGraphic">
          <ac:chgData name="Karyn O'Farrell" userId="f62767de-d5a8-4263-ac74-f5bf1a0a8ac2" providerId="ADAL" clId="{838AE390-67E2-427B-8F35-B9580A65DAC6}" dt="2020-06-17T10:49:03.620" v="1131" actId="20577"/>
          <ac:graphicFrameMkLst>
            <pc:docMk/>
            <pc:sldMk cId="1895867774" sldId="4732"/>
            <ac:graphicFrameMk id="17" creationId="{CE8D9FD0-4FD6-4281-8D32-709C1CE34CDE}"/>
          </ac:graphicFrameMkLst>
        </pc:graphicFrameChg>
        <pc:graphicFrameChg chg="add mod modGraphic">
          <ac:chgData name="Karyn O'Farrell" userId="f62767de-d5a8-4263-ac74-f5bf1a0a8ac2" providerId="ADAL" clId="{838AE390-67E2-427B-8F35-B9580A65DAC6}" dt="2020-06-17T10:50:08.073" v="1137" actId="207"/>
          <ac:graphicFrameMkLst>
            <pc:docMk/>
            <pc:sldMk cId="1895867774" sldId="4732"/>
            <ac:graphicFrameMk id="18" creationId="{E50B9CD1-EB68-4B27-81B5-EA7F8F5755D7}"/>
          </ac:graphicFrameMkLst>
        </pc:graphicFrameChg>
        <pc:graphicFrameChg chg="add mod modGraphic">
          <ac:chgData name="Karyn O'Farrell" userId="f62767de-d5a8-4263-ac74-f5bf1a0a8ac2" providerId="ADAL" clId="{838AE390-67E2-427B-8F35-B9580A65DAC6}" dt="2020-06-17T10:48:14.228" v="1114" actId="1038"/>
          <ac:graphicFrameMkLst>
            <pc:docMk/>
            <pc:sldMk cId="1895867774" sldId="4732"/>
            <ac:graphicFrameMk id="19" creationId="{01D93299-3C8F-4551-95A1-8EFDC1AFF38C}"/>
          </ac:graphicFrameMkLst>
        </pc:graphicFrameChg>
        <pc:graphicFrameChg chg="del">
          <ac:chgData name="Karyn O'Farrell" userId="f62767de-d5a8-4263-ac74-f5bf1a0a8ac2" providerId="ADAL" clId="{838AE390-67E2-427B-8F35-B9580A65DAC6}" dt="2020-06-17T10:42:47.620" v="945" actId="478"/>
          <ac:graphicFrameMkLst>
            <pc:docMk/>
            <pc:sldMk cId="1895867774" sldId="4732"/>
            <ac:graphicFrameMk id="20" creationId="{7D463DF8-1C2D-4CBD-929A-47078ED2DD43}"/>
          </ac:graphicFrameMkLst>
        </pc:graphicFrameChg>
        <pc:graphicFrameChg chg="del">
          <ac:chgData name="Karyn O'Farrell" userId="f62767de-d5a8-4263-ac74-f5bf1a0a8ac2" providerId="ADAL" clId="{838AE390-67E2-427B-8F35-B9580A65DAC6}" dt="2020-06-17T10:42:47.620" v="945" actId="478"/>
          <ac:graphicFrameMkLst>
            <pc:docMk/>
            <pc:sldMk cId="1895867774" sldId="4732"/>
            <ac:graphicFrameMk id="25" creationId="{A0188674-A3FD-4722-9473-883BB47C6D2B}"/>
          </ac:graphicFrameMkLst>
        </pc:graphicFrameChg>
      </pc:sldChg>
      <pc:sldChg chg="addSp delSp modSp mod modClrScheme chgLayout">
        <pc:chgData name="Karyn O'Farrell" userId="f62767de-d5a8-4263-ac74-f5bf1a0a8ac2" providerId="ADAL" clId="{838AE390-67E2-427B-8F35-B9580A65DAC6}" dt="2020-06-17T11:44:07.124" v="2521" actId="20577"/>
        <pc:sldMkLst>
          <pc:docMk/>
          <pc:sldMk cId="892449508" sldId="4733"/>
        </pc:sldMkLst>
        <pc:spChg chg="del mod ord">
          <ac:chgData name="Karyn O'Farrell" userId="f62767de-d5a8-4263-ac74-f5bf1a0a8ac2" providerId="ADAL" clId="{838AE390-67E2-427B-8F35-B9580A65DAC6}" dt="2020-06-17T11:44:01.831" v="2500" actId="700"/>
          <ac:spMkLst>
            <pc:docMk/>
            <pc:sldMk cId="892449508" sldId="4733"/>
            <ac:spMk id="2" creationId="{00000000-0000-0000-0000-000000000000}"/>
          </ac:spMkLst>
        </pc:spChg>
        <pc:spChg chg="del mod ord">
          <ac:chgData name="Karyn O'Farrell" userId="f62767de-d5a8-4263-ac74-f5bf1a0a8ac2" providerId="ADAL" clId="{838AE390-67E2-427B-8F35-B9580A65DAC6}" dt="2020-06-17T11:44:01.831" v="2500" actId="700"/>
          <ac:spMkLst>
            <pc:docMk/>
            <pc:sldMk cId="892449508" sldId="4733"/>
            <ac:spMk id="3" creationId="{00000000-0000-0000-0000-000000000000}"/>
          </ac:spMkLst>
        </pc:spChg>
        <pc:spChg chg="add mod ord">
          <ac:chgData name="Karyn O'Farrell" userId="f62767de-d5a8-4263-ac74-f5bf1a0a8ac2" providerId="ADAL" clId="{838AE390-67E2-427B-8F35-B9580A65DAC6}" dt="2020-06-17T11:44:07.124" v="2521" actId="20577"/>
          <ac:spMkLst>
            <pc:docMk/>
            <pc:sldMk cId="892449508" sldId="4733"/>
            <ac:spMk id="4" creationId="{ED87C3B1-CE41-4E06-AD9C-5FCCC97430C6}"/>
          </ac:spMkLst>
        </pc:spChg>
        <pc:spChg chg="add mod ord">
          <ac:chgData name="Karyn O'Farrell" userId="f62767de-d5a8-4263-ac74-f5bf1a0a8ac2" providerId="ADAL" clId="{838AE390-67E2-427B-8F35-B9580A65DAC6}" dt="2020-06-17T11:44:01.831" v="2500" actId="700"/>
          <ac:spMkLst>
            <pc:docMk/>
            <pc:sldMk cId="892449508" sldId="4733"/>
            <ac:spMk id="5" creationId="{00E6C1B0-D473-45E9-8D82-4BBE03D095A1}"/>
          </ac:spMkLst>
        </pc:spChg>
      </pc:sldChg>
      <pc:sldChg chg="addSp delSp modSp add mod ord">
        <pc:chgData name="Karyn O'Farrell" userId="f62767de-d5a8-4263-ac74-f5bf1a0a8ac2" providerId="ADAL" clId="{838AE390-67E2-427B-8F35-B9580A65DAC6}" dt="2020-06-17T10:27:44.025" v="915" actId="18131"/>
        <pc:sldMkLst>
          <pc:docMk/>
          <pc:sldMk cId="4079350376" sldId="4734"/>
        </pc:sldMkLst>
        <pc:spChg chg="add del mod">
          <ac:chgData name="Karyn O'Farrell" userId="f62767de-d5a8-4263-ac74-f5bf1a0a8ac2" providerId="ADAL" clId="{838AE390-67E2-427B-8F35-B9580A65DAC6}" dt="2020-06-17T10:27:07.977" v="908"/>
          <ac:spMkLst>
            <pc:docMk/>
            <pc:sldMk cId="4079350376" sldId="4734"/>
            <ac:spMk id="3" creationId="{55E4C490-D71A-4034-A117-D54CF0DEA420}"/>
          </ac:spMkLst>
        </pc:spChg>
        <pc:spChg chg="mod">
          <ac:chgData name="Karyn O'Farrell" userId="f62767de-d5a8-4263-ac74-f5bf1a0a8ac2" providerId="ADAL" clId="{838AE390-67E2-427B-8F35-B9580A65DAC6}" dt="2020-06-17T10:24:42.884" v="906"/>
          <ac:spMkLst>
            <pc:docMk/>
            <pc:sldMk cId="4079350376" sldId="4734"/>
            <ac:spMk id="4" creationId="{00000000-0000-0000-0000-000000000000}"/>
          </ac:spMkLst>
        </pc:spChg>
        <pc:picChg chg="add mod ord modCrop">
          <ac:chgData name="Karyn O'Farrell" userId="f62767de-d5a8-4263-ac74-f5bf1a0a8ac2" providerId="ADAL" clId="{838AE390-67E2-427B-8F35-B9580A65DAC6}" dt="2020-06-17T10:27:44.025" v="915" actId="18131"/>
          <ac:picMkLst>
            <pc:docMk/>
            <pc:sldMk cId="4079350376" sldId="4734"/>
            <ac:picMk id="7" creationId="{CCA4DADD-DE74-4F85-BCE5-9326B721A2F1}"/>
          </ac:picMkLst>
        </pc:picChg>
        <pc:picChg chg="del">
          <ac:chgData name="Karyn O'Farrell" userId="f62767de-d5a8-4263-ac74-f5bf1a0a8ac2" providerId="ADAL" clId="{838AE390-67E2-427B-8F35-B9580A65DAC6}" dt="2020-06-17T10:27:07.651" v="907" actId="478"/>
          <ac:picMkLst>
            <pc:docMk/>
            <pc:sldMk cId="4079350376" sldId="4734"/>
            <ac:picMk id="10" creationId="{EFA5D22E-F3E9-49A5-9BBC-8EB96B3F1BE2}"/>
          </ac:picMkLst>
        </pc:picChg>
      </pc:sldChg>
      <pc:sldChg chg="add del">
        <pc:chgData name="Karyn O'Farrell" userId="f62767de-d5a8-4263-ac74-f5bf1a0a8ac2" providerId="ADAL" clId="{838AE390-67E2-427B-8F35-B9580A65DAC6}" dt="2020-06-17T11:43:49.699" v="2497" actId="47"/>
        <pc:sldMkLst>
          <pc:docMk/>
          <pc:sldMk cId="2696821223" sldId="4735"/>
        </pc:sldMkLst>
      </pc:sldChg>
      <pc:sldChg chg="add del">
        <pc:chgData name="Karyn O'Farrell" userId="f62767de-d5a8-4263-ac74-f5bf1a0a8ac2" providerId="ADAL" clId="{838AE390-67E2-427B-8F35-B9580A65DAC6}" dt="2020-06-17T10:50:15.455" v="1138" actId="47"/>
        <pc:sldMkLst>
          <pc:docMk/>
          <pc:sldMk cId="2907301107" sldId="4736"/>
        </pc:sldMkLst>
      </pc:sldChg>
      <pc:sldChg chg="addSp delSp modSp add mod">
        <pc:chgData name="Karyn O'Farrell" userId="f62767de-d5a8-4263-ac74-f5bf1a0a8ac2" providerId="ADAL" clId="{838AE390-67E2-427B-8F35-B9580A65DAC6}" dt="2020-06-17T11:24:35.888" v="1898"/>
        <pc:sldMkLst>
          <pc:docMk/>
          <pc:sldMk cId="3160512012" sldId="4736"/>
        </pc:sldMkLst>
        <pc:spChg chg="mod">
          <ac:chgData name="Karyn O'Farrell" userId="f62767de-d5a8-4263-ac74-f5bf1a0a8ac2" providerId="ADAL" clId="{838AE390-67E2-427B-8F35-B9580A65DAC6}" dt="2020-06-17T11:05:22.884" v="1396" actId="1036"/>
          <ac:spMkLst>
            <pc:docMk/>
            <pc:sldMk cId="3160512012" sldId="4736"/>
            <ac:spMk id="2" creationId="{1E362164-DED7-4ED5-9AF3-1AA08B85118C}"/>
          </ac:spMkLst>
        </pc:spChg>
        <pc:spChg chg="mod">
          <ac:chgData name="Karyn O'Farrell" userId="f62767de-d5a8-4263-ac74-f5bf1a0a8ac2" providerId="ADAL" clId="{838AE390-67E2-427B-8F35-B9580A65DAC6}" dt="2020-06-17T11:05:19.900" v="1394" actId="20577"/>
          <ac:spMkLst>
            <pc:docMk/>
            <pc:sldMk cId="3160512012" sldId="4736"/>
            <ac:spMk id="9" creationId="{00000000-0000-0000-0000-000000000000}"/>
          </ac:spMkLst>
        </pc:spChg>
        <pc:graphicFrameChg chg="add del mod modGraphic">
          <ac:chgData name="Karyn O'Farrell" userId="f62767de-d5a8-4263-ac74-f5bf1a0a8ac2" providerId="ADAL" clId="{838AE390-67E2-427B-8F35-B9580A65DAC6}" dt="2020-06-17T10:57:17.839" v="1239" actId="478"/>
          <ac:graphicFrameMkLst>
            <pc:docMk/>
            <pc:sldMk cId="3160512012" sldId="4736"/>
            <ac:graphicFrameMk id="10" creationId="{E56077FA-608D-4702-B94E-5002EB0442C8}"/>
          </ac:graphicFrameMkLst>
        </pc:graphicFrameChg>
        <pc:graphicFrameChg chg="add mod modGraphic">
          <ac:chgData name="Karyn O'Farrell" userId="f62767de-d5a8-4263-ac74-f5bf1a0a8ac2" providerId="ADAL" clId="{838AE390-67E2-427B-8F35-B9580A65DAC6}" dt="2020-06-17T11:24:34.455" v="1896" actId="1038"/>
          <ac:graphicFrameMkLst>
            <pc:docMk/>
            <pc:sldMk cId="3160512012" sldId="4736"/>
            <ac:graphicFrameMk id="11" creationId="{1ADCE2E3-4FBA-468C-B32B-47D273A630E9}"/>
          </ac:graphicFrameMkLst>
        </pc:graphicFrameChg>
        <pc:graphicFrameChg chg="add del mod">
          <ac:chgData name="Karyn O'Farrell" userId="f62767de-d5a8-4263-ac74-f5bf1a0a8ac2" providerId="ADAL" clId="{838AE390-67E2-427B-8F35-B9580A65DAC6}" dt="2020-06-17T11:24:35.888" v="1898"/>
          <ac:graphicFrameMkLst>
            <pc:docMk/>
            <pc:sldMk cId="3160512012" sldId="4736"/>
            <ac:graphicFrameMk id="12" creationId="{97FE0A27-EAE4-497B-BB8A-C4B81E43DF39}"/>
          </ac:graphicFrameMkLst>
        </pc:graphicFrameChg>
        <pc:graphicFrameChg chg="del">
          <ac:chgData name="Karyn O'Farrell" userId="f62767de-d5a8-4263-ac74-f5bf1a0a8ac2" providerId="ADAL" clId="{838AE390-67E2-427B-8F35-B9580A65DAC6}" dt="2020-06-17T10:53:25.013" v="1140" actId="478"/>
          <ac:graphicFrameMkLst>
            <pc:docMk/>
            <pc:sldMk cId="3160512012" sldId="4736"/>
            <ac:graphicFrameMk id="14" creationId="{734946D6-83F0-4049-ABEB-F94A5E4D9835}"/>
          </ac:graphicFrameMkLst>
        </pc:graphicFrameChg>
        <pc:graphicFrameChg chg="del">
          <ac:chgData name="Karyn O'Farrell" userId="f62767de-d5a8-4263-ac74-f5bf1a0a8ac2" providerId="ADAL" clId="{838AE390-67E2-427B-8F35-B9580A65DAC6}" dt="2020-06-17T10:53:25.013" v="1140" actId="478"/>
          <ac:graphicFrameMkLst>
            <pc:docMk/>
            <pc:sldMk cId="3160512012" sldId="4736"/>
            <ac:graphicFrameMk id="17" creationId="{CE8D9FD0-4FD6-4281-8D32-709C1CE34CDE}"/>
          </ac:graphicFrameMkLst>
        </pc:graphicFrameChg>
        <pc:graphicFrameChg chg="del">
          <ac:chgData name="Karyn O'Farrell" userId="f62767de-d5a8-4263-ac74-f5bf1a0a8ac2" providerId="ADAL" clId="{838AE390-67E2-427B-8F35-B9580A65DAC6}" dt="2020-06-17T10:53:25.013" v="1140" actId="478"/>
          <ac:graphicFrameMkLst>
            <pc:docMk/>
            <pc:sldMk cId="3160512012" sldId="4736"/>
            <ac:graphicFrameMk id="18" creationId="{E50B9CD1-EB68-4B27-81B5-EA7F8F5755D7}"/>
          </ac:graphicFrameMkLst>
        </pc:graphicFrameChg>
        <pc:graphicFrameChg chg="del">
          <ac:chgData name="Karyn O'Farrell" userId="f62767de-d5a8-4263-ac74-f5bf1a0a8ac2" providerId="ADAL" clId="{838AE390-67E2-427B-8F35-B9580A65DAC6}" dt="2020-06-17T10:53:25.013" v="1140" actId="478"/>
          <ac:graphicFrameMkLst>
            <pc:docMk/>
            <pc:sldMk cId="3160512012" sldId="4736"/>
            <ac:graphicFrameMk id="19" creationId="{01D93299-3C8F-4551-95A1-8EFDC1AFF38C}"/>
          </ac:graphicFrameMkLst>
        </pc:graphicFrameChg>
      </pc:sldChg>
      <pc:sldChg chg="modSp add mod">
        <pc:chgData name="Karyn O'Farrell" userId="f62767de-d5a8-4263-ac74-f5bf1a0a8ac2" providerId="ADAL" clId="{838AE390-67E2-427B-8F35-B9580A65DAC6}" dt="2020-06-17T11:14:34.013" v="1604" actId="114"/>
        <pc:sldMkLst>
          <pc:docMk/>
          <pc:sldMk cId="1538469514" sldId="4737"/>
        </pc:sldMkLst>
        <pc:spChg chg="mod">
          <ac:chgData name="Karyn O'Farrell" userId="f62767de-d5a8-4263-ac74-f5bf1a0a8ac2" providerId="ADAL" clId="{838AE390-67E2-427B-8F35-B9580A65DAC6}" dt="2020-06-17T11:05:03.385" v="1364" actId="20577"/>
          <ac:spMkLst>
            <pc:docMk/>
            <pc:sldMk cId="1538469514" sldId="4737"/>
            <ac:spMk id="9" creationId="{00000000-0000-0000-0000-000000000000}"/>
          </ac:spMkLst>
        </pc:spChg>
        <pc:graphicFrameChg chg="mod modGraphic">
          <ac:chgData name="Karyn O'Farrell" userId="f62767de-d5a8-4263-ac74-f5bf1a0a8ac2" providerId="ADAL" clId="{838AE390-67E2-427B-8F35-B9580A65DAC6}" dt="2020-06-17T11:14:34.013" v="1604" actId="114"/>
          <ac:graphicFrameMkLst>
            <pc:docMk/>
            <pc:sldMk cId="1538469514" sldId="4737"/>
            <ac:graphicFrameMk id="10" creationId="{E56077FA-608D-4702-B94E-5002EB0442C8}"/>
          </ac:graphicFrameMkLst>
        </pc:graphicFrameChg>
      </pc:sldChg>
      <pc:sldChg chg="addSp delSp modSp add mod">
        <pc:chgData name="Karyn O'Farrell" userId="f62767de-d5a8-4263-ac74-f5bf1a0a8ac2" providerId="ADAL" clId="{838AE390-67E2-427B-8F35-B9580A65DAC6}" dt="2020-06-17T11:10:44.059" v="1477" actId="404"/>
        <pc:sldMkLst>
          <pc:docMk/>
          <pc:sldMk cId="1842217382" sldId="4738"/>
        </pc:sldMkLst>
        <pc:spChg chg="mod">
          <ac:chgData name="Karyn O'Farrell" userId="f62767de-d5a8-4263-ac74-f5bf1a0a8ac2" providerId="ADAL" clId="{838AE390-67E2-427B-8F35-B9580A65DAC6}" dt="2020-06-17T11:06:25.588" v="1408" actId="1035"/>
          <ac:spMkLst>
            <pc:docMk/>
            <pc:sldMk cId="1842217382" sldId="4738"/>
            <ac:spMk id="2" creationId="{1E362164-DED7-4ED5-9AF3-1AA08B85118C}"/>
          </ac:spMkLst>
        </pc:spChg>
        <pc:spChg chg="mod">
          <ac:chgData name="Karyn O'Farrell" userId="f62767de-d5a8-4263-ac74-f5bf1a0a8ac2" providerId="ADAL" clId="{838AE390-67E2-427B-8F35-B9580A65DAC6}" dt="2020-06-17T11:06:54.857" v="1410"/>
          <ac:spMkLst>
            <pc:docMk/>
            <pc:sldMk cId="1842217382" sldId="4738"/>
            <ac:spMk id="3" creationId="{7EBF75B5-20EB-419B-8171-04D3D6BE908F}"/>
          </ac:spMkLst>
        </pc:spChg>
        <pc:spChg chg="add mod">
          <ac:chgData name="Karyn O'Farrell" userId="f62767de-d5a8-4263-ac74-f5bf1a0a8ac2" providerId="ADAL" clId="{838AE390-67E2-427B-8F35-B9580A65DAC6}" dt="2020-06-17T11:10:44.059" v="1477" actId="404"/>
          <ac:spMkLst>
            <pc:docMk/>
            <pc:sldMk cId="1842217382" sldId="4738"/>
            <ac:spMk id="4" creationId="{DAC3D7FC-BBB6-4CC0-85D8-B3BE61104BDF}"/>
          </ac:spMkLst>
        </pc:spChg>
        <pc:spChg chg="mod">
          <ac:chgData name="Karyn O'Farrell" userId="f62767de-d5a8-4263-ac74-f5bf1a0a8ac2" providerId="ADAL" clId="{838AE390-67E2-427B-8F35-B9580A65DAC6}" dt="2020-06-17T11:08:29.229" v="1419" actId="20577"/>
          <ac:spMkLst>
            <pc:docMk/>
            <pc:sldMk cId="1842217382" sldId="4738"/>
            <ac:spMk id="9" creationId="{00000000-0000-0000-0000-000000000000}"/>
          </ac:spMkLst>
        </pc:spChg>
        <pc:graphicFrameChg chg="add mod">
          <ac:chgData name="Karyn O'Farrell" userId="f62767de-d5a8-4263-ac74-f5bf1a0a8ac2" providerId="ADAL" clId="{838AE390-67E2-427B-8F35-B9580A65DAC6}" dt="2020-06-17T11:09:50.377" v="1439" actId="404"/>
          <ac:graphicFrameMkLst>
            <pc:docMk/>
            <pc:sldMk cId="1842217382" sldId="4738"/>
            <ac:graphicFrameMk id="6" creationId="{C226F66D-0C7D-4DDD-B857-73260466FF19}"/>
          </ac:graphicFrameMkLst>
        </pc:graphicFrameChg>
        <pc:graphicFrameChg chg="add mod">
          <ac:chgData name="Karyn O'Farrell" userId="f62767de-d5a8-4263-ac74-f5bf1a0a8ac2" providerId="ADAL" clId="{838AE390-67E2-427B-8F35-B9580A65DAC6}" dt="2020-06-17T11:09:55.779" v="1444" actId="1037"/>
          <ac:graphicFrameMkLst>
            <pc:docMk/>
            <pc:sldMk cId="1842217382" sldId="4738"/>
            <ac:graphicFrameMk id="7" creationId="{5EF1F352-ED25-41D5-B0C3-01E8FD2F5FF8}"/>
          </ac:graphicFrameMkLst>
        </pc:graphicFrameChg>
        <pc:graphicFrameChg chg="del">
          <ac:chgData name="Karyn O'Farrell" userId="f62767de-d5a8-4263-ac74-f5bf1a0a8ac2" providerId="ADAL" clId="{838AE390-67E2-427B-8F35-B9580A65DAC6}" dt="2020-06-17T11:07:20.482" v="1411" actId="478"/>
          <ac:graphicFrameMkLst>
            <pc:docMk/>
            <pc:sldMk cId="1842217382" sldId="4738"/>
            <ac:graphicFrameMk id="10" creationId="{E56077FA-608D-4702-B94E-5002EB0442C8}"/>
          </ac:graphicFrameMkLst>
        </pc:graphicFrameChg>
      </pc:sldChg>
      <pc:sldChg chg="addSp delSp modSp add mod">
        <pc:chgData name="Karyn O'Farrell" userId="f62767de-d5a8-4263-ac74-f5bf1a0a8ac2" providerId="ADAL" clId="{838AE390-67E2-427B-8F35-B9580A65DAC6}" dt="2020-06-17T11:14:47.662" v="1608" actId="478"/>
        <pc:sldMkLst>
          <pc:docMk/>
          <pc:sldMk cId="2411777628" sldId="4739"/>
        </pc:sldMkLst>
        <pc:spChg chg="del">
          <ac:chgData name="Karyn O'Farrell" userId="f62767de-d5a8-4263-ac74-f5bf1a0a8ac2" providerId="ADAL" clId="{838AE390-67E2-427B-8F35-B9580A65DAC6}" dt="2020-06-17T11:11:01.109" v="1479" actId="478"/>
          <ac:spMkLst>
            <pc:docMk/>
            <pc:sldMk cId="2411777628" sldId="4739"/>
            <ac:spMk id="4" creationId="{DAC3D7FC-BBB6-4CC0-85D8-B3BE61104BDF}"/>
          </ac:spMkLst>
        </pc:spChg>
        <pc:graphicFrameChg chg="del">
          <ac:chgData name="Karyn O'Farrell" userId="f62767de-d5a8-4263-ac74-f5bf1a0a8ac2" providerId="ADAL" clId="{838AE390-67E2-427B-8F35-B9580A65DAC6}" dt="2020-06-17T11:11:01.109" v="1479" actId="478"/>
          <ac:graphicFrameMkLst>
            <pc:docMk/>
            <pc:sldMk cId="2411777628" sldId="4739"/>
            <ac:graphicFrameMk id="6" creationId="{C226F66D-0C7D-4DDD-B857-73260466FF19}"/>
          </ac:graphicFrameMkLst>
        </pc:graphicFrameChg>
        <pc:graphicFrameChg chg="del">
          <ac:chgData name="Karyn O'Farrell" userId="f62767de-d5a8-4263-ac74-f5bf1a0a8ac2" providerId="ADAL" clId="{838AE390-67E2-427B-8F35-B9580A65DAC6}" dt="2020-06-17T11:14:47.662" v="1608" actId="478"/>
          <ac:graphicFrameMkLst>
            <pc:docMk/>
            <pc:sldMk cId="2411777628" sldId="4739"/>
            <ac:graphicFrameMk id="7" creationId="{5EF1F352-ED25-41D5-B0C3-01E8FD2F5FF8}"/>
          </ac:graphicFrameMkLst>
        </pc:graphicFrameChg>
        <pc:graphicFrameChg chg="add mod modGraphic">
          <ac:chgData name="Karyn O'Farrell" userId="f62767de-d5a8-4263-ac74-f5bf1a0a8ac2" providerId="ADAL" clId="{838AE390-67E2-427B-8F35-B9580A65DAC6}" dt="2020-06-17T11:13:56.924" v="1584" actId="6549"/>
          <ac:graphicFrameMkLst>
            <pc:docMk/>
            <pc:sldMk cId="2411777628" sldId="4739"/>
            <ac:graphicFrameMk id="8" creationId="{946C0F76-6D3D-49B4-9A9B-5917902A41A7}"/>
          </ac:graphicFrameMkLst>
        </pc:graphicFrameChg>
        <pc:picChg chg="add del mod">
          <ac:chgData name="Karyn O'Farrell" userId="f62767de-d5a8-4263-ac74-f5bf1a0a8ac2" providerId="ADAL" clId="{838AE390-67E2-427B-8F35-B9580A65DAC6}" dt="2020-06-17T11:13:10.308" v="1523" actId="478"/>
          <ac:picMkLst>
            <pc:docMk/>
            <pc:sldMk cId="2411777628" sldId="4739"/>
            <ac:picMk id="5" creationId="{6DC71B89-B6B0-4D5F-BF1E-1C10AC5CC26B}"/>
          </ac:picMkLst>
        </pc:picChg>
      </pc:sldChg>
      <pc:sldChg chg="addSp delSp modSp add mod">
        <pc:chgData name="Karyn O'Farrell" userId="f62767de-d5a8-4263-ac74-f5bf1a0a8ac2" providerId="ADAL" clId="{838AE390-67E2-427B-8F35-B9580A65DAC6}" dt="2020-06-17T11:16:31.613" v="1657" actId="1035"/>
        <pc:sldMkLst>
          <pc:docMk/>
          <pc:sldMk cId="88330745" sldId="4740"/>
        </pc:sldMkLst>
        <pc:graphicFrameChg chg="del">
          <ac:chgData name="Karyn O'Farrell" userId="f62767de-d5a8-4263-ac74-f5bf1a0a8ac2" providerId="ADAL" clId="{838AE390-67E2-427B-8F35-B9580A65DAC6}" dt="2020-06-17T11:14:45.463" v="1607" actId="478"/>
          <ac:graphicFrameMkLst>
            <pc:docMk/>
            <pc:sldMk cId="88330745" sldId="4740"/>
            <ac:graphicFrameMk id="7" creationId="{5EF1F352-ED25-41D5-B0C3-01E8FD2F5FF8}"/>
          </ac:graphicFrameMkLst>
        </pc:graphicFrameChg>
        <pc:graphicFrameChg chg="del">
          <ac:chgData name="Karyn O'Farrell" userId="f62767de-d5a8-4263-ac74-f5bf1a0a8ac2" providerId="ADAL" clId="{838AE390-67E2-427B-8F35-B9580A65DAC6}" dt="2020-06-17T11:14:40.239" v="1605" actId="478"/>
          <ac:graphicFrameMkLst>
            <pc:docMk/>
            <pc:sldMk cId="88330745" sldId="4740"/>
            <ac:graphicFrameMk id="8" creationId="{946C0F76-6D3D-49B4-9A9B-5917902A41A7}"/>
          </ac:graphicFrameMkLst>
        </pc:graphicFrameChg>
        <pc:graphicFrameChg chg="add mod modGraphic">
          <ac:chgData name="Karyn O'Farrell" userId="f62767de-d5a8-4263-ac74-f5bf1a0a8ac2" providerId="ADAL" clId="{838AE390-67E2-427B-8F35-B9580A65DAC6}" dt="2020-06-17T11:16:31.613" v="1657" actId="1035"/>
          <ac:graphicFrameMkLst>
            <pc:docMk/>
            <pc:sldMk cId="88330745" sldId="4740"/>
            <ac:graphicFrameMk id="10" creationId="{719429BA-0612-4071-A574-05C0CCDA2387}"/>
          </ac:graphicFrameMkLst>
        </pc:graphicFrameChg>
        <pc:picChg chg="add del mod">
          <ac:chgData name="Karyn O'Farrell" userId="f62767de-d5a8-4263-ac74-f5bf1a0a8ac2" providerId="ADAL" clId="{838AE390-67E2-427B-8F35-B9580A65DAC6}" dt="2020-06-17T11:16:27.423" v="1652" actId="478"/>
          <ac:picMkLst>
            <pc:docMk/>
            <pc:sldMk cId="88330745" sldId="4740"/>
            <ac:picMk id="4" creationId="{FFE434B5-610B-4C97-8F99-873247BDE0CE}"/>
          </ac:picMkLst>
        </pc:picChg>
      </pc:sldChg>
      <pc:sldChg chg="addSp delSp modSp add mod">
        <pc:chgData name="Karyn O'Farrell" userId="f62767de-d5a8-4263-ac74-f5bf1a0a8ac2" providerId="ADAL" clId="{838AE390-67E2-427B-8F35-B9580A65DAC6}" dt="2020-06-17T11:25:21.203" v="1917"/>
        <pc:sldMkLst>
          <pc:docMk/>
          <pc:sldMk cId="1569000237" sldId="4741"/>
        </pc:sldMkLst>
        <pc:spChg chg="mod">
          <ac:chgData name="Karyn O'Farrell" userId="f62767de-d5a8-4263-ac74-f5bf1a0a8ac2" providerId="ADAL" clId="{838AE390-67E2-427B-8F35-B9580A65DAC6}" dt="2020-06-17T11:22:36.206" v="1851" actId="1037"/>
          <ac:spMkLst>
            <pc:docMk/>
            <pc:sldMk cId="1569000237" sldId="4741"/>
            <ac:spMk id="3" creationId="{7EBF75B5-20EB-419B-8171-04D3D6BE908F}"/>
          </ac:spMkLst>
        </pc:spChg>
        <pc:spChg chg="add mod">
          <ac:chgData name="Karyn O'Farrell" userId="f62767de-d5a8-4263-ac74-f5bf1a0a8ac2" providerId="ADAL" clId="{838AE390-67E2-427B-8F35-B9580A65DAC6}" dt="2020-06-17T11:22:36.206" v="1851" actId="1037"/>
          <ac:spMkLst>
            <pc:docMk/>
            <pc:sldMk cId="1569000237" sldId="4741"/>
            <ac:spMk id="4" creationId="{E62C7FC5-3679-4C59-89A0-A0D89599784B}"/>
          </ac:spMkLst>
        </pc:spChg>
        <pc:spChg chg="add del mod">
          <ac:chgData name="Karyn O'Farrell" userId="f62767de-d5a8-4263-ac74-f5bf1a0a8ac2" providerId="ADAL" clId="{838AE390-67E2-427B-8F35-B9580A65DAC6}" dt="2020-06-17T11:18:27.125" v="1662" actId="478"/>
          <ac:spMkLst>
            <pc:docMk/>
            <pc:sldMk cId="1569000237" sldId="4741"/>
            <ac:spMk id="8" creationId="{CDD43E68-718E-4520-A499-DB1FD8BDF5B0}"/>
          </ac:spMkLst>
        </pc:spChg>
        <pc:spChg chg="mod">
          <ac:chgData name="Karyn O'Farrell" userId="f62767de-d5a8-4263-ac74-f5bf1a0a8ac2" providerId="ADAL" clId="{838AE390-67E2-427B-8F35-B9580A65DAC6}" dt="2020-06-17T11:18:04.429" v="1659"/>
          <ac:spMkLst>
            <pc:docMk/>
            <pc:sldMk cId="1569000237" sldId="4741"/>
            <ac:spMk id="9" creationId="{00000000-0000-0000-0000-000000000000}"/>
          </ac:spMkLst>
        </pc:spChg>
        <pc:spChg chg="add del mod">
          <ac:chgData name="Karyn O'Farrell" userId="f62767de-d5a8-4263-ac74-f5bf1a0a8ac2" providerId="ADAL" clId="{838AE390-67E2-427B-8F35-B9580A65DAC6}" dt="2020-06-17T11:22:16.100" v="1771" actId="478"/>
          <ac:spMkLst>
            <pc:docMk/>
            <pc:sldMk cId="1569000237" sldId="4741"/>
            <ac:spMk id="11" creationId="{C6519E33-DE48-42C0-930C-24412CCC5AEA}"/>
          </ac:spMkLst>
        </pc:spChg>
        <pc:spChg chg="add del mod">
          <ac:chgData name="Karyn O'Farrell" userId="f62767de-d5a8-4263-ac74-f5bf1a0a8ac2" providerId="ADAL" clId="{838AE390-67E2-427B-8F35-B9580A65DAC6}" dt="2020-06-17T11:22:16.100" v="1771" actId="478"/>
          <ac:spMkLst>
            <pc:docMk/>
            <pc:sldMk cId="1569000237" sldId="4741"/>
            <ac:spMk id="13" creationId="{2D9037AA-C733-4E32-AC7D-6F04002DB4E0}"/>
          </ac:spMkLst>
        </pc:spChg>
        <pc:spChg chg="add mod">
          <ac:chgData name="Karyn O'Farrell" userId="f62767de-d5a8-4263-ac74-f5bf1a0a8ac2" providerId="ADAL" clId="{838AE390-67E2-427B-8F35-B9580A65DAC6}" dt="2020-06-17T11:25:21.203" v="1917"/>
          <ac:spMkLst>
            <pc:docMk/>
            <pc:sldMk cId="1569000237" sldId="4741"/>
            <ac:spMk id="14" creationId="{4F925183-AA4F-4EBA-8AE9-01BFFB0E821E}"/>
          </ac:spMkLst>
        </pc:spChg>
        <pc:spChg chg="add mod">
          <ac:chgData name="Karyn O'Farrell" userId="f62767de-d5a8-4263-ac74-f5bf1a0a8ac2" providerId="ADAL" clId="{838AE390-67E2-427B-8F35-B9580A65DAC6}" dt="2020-06-17T11:23:12.445" v="1889" actId="20577"/>
          <ac:spMkLst>
            <pc:docMk/>
            <pc:sldMk cId="1569000237" sldId="4741"/>
            <ac:spMk id="17" creationId="{D8E1DF0F-82FB-464D-8040-7A12A97F4967}"/>
          </ac:spMkLst>
        </pc:spChg>
        <pc:graphicFrameChg chg="add mod">
          <ac:chgData name="Karyn O'Farrell" userId="f62767de-d5a8-4263-ac74-f5bf1a0a8ac2" providerId="ADAL" clId="{838AE390-67E2-427B-8F35-B9580A65DAC6}" dt="2020-06-17T11:22:58.789" v="1862" actId="1036"/>
          <ac:graphicFrameMkLst>
            <pc:docMk/>
            <pc:sldMk cId="1569000237" sldId="4741"/>
            <ac:graphicFrameMk id="6" creationId="{C9E3D0C5-3EA9-4FA0-A2E4-E5527CEF0526}"/>
          </ac:graphicFrameMkLst>
        </pc:graphicFrameChg>
        <pc:graphicFrameChg chg="add mod">
          <ac:chgData name="Karyn O'Farrell" userId="f62767de-d5a8-4263-ac74-f5bf1a0a8ac2" providerId="ADAL" clId="{838AE390-67E2-427B-8F35-B9580A65DAC6}" dt="2020-06-17T11:22:58.789" v="1862" actId="1036"/>
          <ac:graphicFrameMkLst>
            <pc:docMk/>
            <pc:sldMk cId="1569000237" sldId="4741"/>
            <ac:graphicFrameMk id="7" creationId="{F7C4E4AE-158F-4C93-830F-1C32155D0F4D}"/>
          </ac:graphicFrameMkLst>
        </pc:graphicFrameChg>
        <pc:graphicFrameChg chg="del">
          <ac:chgData name="Karyn O'Farrell" userId="f62767de-d5a8-4263-ac74-f5bf1a0a8ac2" providerId="ADAL" clId="{838AE390-67E2-427B-8F35-B9580A65DAC6}" dt="2020-06-17T11:18:18.962" v="1660" actId="478"/>
          <ac:graphicFrameMkLst>
            <pc:docMk/>
            <pc:sldMk cId="1569000237" sldId="4741"/>
            <ac:graphicFrameMk id="10" creationId="{719429BA-0612-4071-A574-05C0CCDA2387}"/>
          </ac:graphicFrameMkLst>
        </pc:graphicFrameChg>
        <pc:graphicFrameChg chg="add del mod">
          <ac:chgData name="Karyn O'Farrell" userId="f62767de-d5a8-4263-ac74-f5bf1a0a8ac2" providerId="ADAL" clId="{838AE390-67E2-427B-8F35-B9580A65DAC6}" dt="2020-06-17T11:22:16.100" v="1771" actId="478"/>
          <ac:graphicFrameMkLst>
            <pc:docMk/>
            <pc:sldMk cId="1569000237" sldId="4741"/>
            <ac:graphicFrameMk id="12" creationId="{0EBC421B-9E15-489D-AD37-D7AA7FA2B83D}"/>
          </ac:graphicFrameMkLst>
        </pc:graphicFrameChg>
        <pc:graphicFrameChg chg="add mod">
          <ac:chgData name="Karyn O'Farrell" userId="f62767de-d5a8-4263-ac74-f5bf1a0a8ac2" providerId="ADAL" clId="{838AE390-67E2-427B-8F35-B9580A65DAC6}" dt="2020-06-17T11:22:58.789" v="1862" actId="1036"/>
          <ac:graphicFrameMkLst>
            <pc:docMk/>
            <pc:sldMk cId="1569000237" sldId="4741"/>
            <ac:graphicFrameMk id="15" creationId="{911D0171-120A-4CD8-B428-6A2153AC5D46}"/>
          </ac:graphicFrameMkLst>
        </pc:graphicFrameChg>
        <pc:graphicFrameChg chg="add mod">
          <ac:chgData name="Karyn O'Farrell" userId="f62767de-d5a8-4263-ac74-f5bf1a0a8ac2" providerId="ADAL" clId="{838AE390-67E2-427B-8F35-B9580A65DAC6}" dt="2020-06-17T11:22:58.789" v="1862" actId="1036"/>
          <ac:graphicFrameMkLst>
            <pc:docMk/>
            <pc:sldMk cId="1569000237" sldId="4741"/>
            <ac:graphicFrameMk id="16" creationId="{E19C143A-1EBA-40E0-978E-333028081332}"/>
          </ac:graphicFrameMkLst>
        </pc:graphicFrameChg>
      </pc:sldChg>
      <pc:sldChg chg="addSp delSp modSp add mod">
        <pc:chgData name="Karyn O'Farrell" userId="f62767de-d5a8-4263-ac74-f5bf1a0a8ac2" providerId="ADAL" clId="{838AE390-67E2-427B-8F35-B9580A65DAC6}" dt="2020-06-17T11:28:15.740" v="1953" actId="1036"/>
        <pc:sldMkLst>
          <pc:docMk/>
          <pc:sldMk cId="302231111" sldId="4742"/>
        </pc:sldMkLst>
        <pc:spChg chg="mod">
          <ac:chgData name="Karyn O'Farrell" userId="f62767de-d5a8-4263-ac74-f5bf1a0a8ac2" providerId="ADAL" clId="{838AE390-67E2-427B-8F35-B9580A65DAC6}" dt="2020-06-17T11:28:15.740" v="1953" actId="1036"/>
          <ac:spMkLst>
            <pc:docMk/>
            <pc:sldMk cId="302231111" sldId="4742"/>
            <ac:spMk id="3" creationId="{7EBF75B5-20EB-419B-8171-04D3D6BE908F}"/>
          </ac:spMkLst>
        </pc:spChg>
        <pc:spChg chg="del">
          <ac:chgData name="Karyn O'Farrell" userId="f62767de-d5a8-4263-ac74-f5bf1a0a8ac2" providerId="ADAL" clId="{838AE390-67E2-427B-8F35-B9580A65DAC6}" dt="2020-06-17T11:24:23.974" v="1891" actId="478"/>
          <ac:spMkLst>
            <pc:docMk/>
            <pc:sldMk cId="302231111" sldId="4742"/>
            <ac:spMk id="4" creationId="{E62C7FC5-3679-4C59-89A0-A0D89599784B}"/>
          </ac:spMkLst>
        </pc:spChg>
        <pc:spChg chg="mod">
          <ac:chgData name="Karyn O'Farrell" userId="f62767de-d5a8-4263-ac74-f5bf1a0a8ac2" providerId="ADAL" clId="{838AE390-67E2-427B-8F35-B9580A65DAC6}" dt="2020-06-17T11:25:12.368" v="1915"/>
          <ac:spMkLst>
            <pc:docMk/>
            <pc:sldMk cId="302231111" sldId="4742"/>
            <ac:spMk id="14" creationId="{4F925183-AA4F-4EBA-8AE9-01BFFB0E821E}"/>
          </ac:spMkLst>
        </pc:spChg>
        <pc:spChg chg="del">
          <ac:chgData name="Karyn O'Farrell" userId="f62767de-d5a8-4263-ac74-f5bf1a0a8ac2" providerId="ADAL" clId="{838AE390-67E2-427B-8F35-B9580A65DAC6}" dt="2020-06-17T11:24:23.974" v="1891" actId="478"/>
          <ac:spMkLst>
            <pc:docMk/>
            <pc:sldMk cId="302231111" sldId="4742"/>
            <ac:spMk id="17" creationId="{D8E1DF0F-82FB-464D-8040-7A12A97F4967}"/>
          </ac:spMkLst>
        </pc:spChg>
        <pc:graphicFrameChg chg="add del mod">
          <ac:chgData name="Karyn O'Farrell" userId="f62767de-d5a8-4263-ac74-f5bf1a0a8ac2" providerId="ADAL" clId="{838AE390-67E2-427B-8F35-B9580A65DAC6}" dt="2020-06-17T11:26:32.863" v="1931" actId="478"/>
          <ac:graphicFrameMkLst>
            <pc:docMk/>
            <pc:sldMk cId="302231111" sldId="4742"/>
            <ac:graphicFrameMk id="5" creationId="{4843038F-3203-4C8C-BCD4-29B04BB411BC}"/>
          </ac:graphicFrameMkLst>
        </pc:graphicFrameChg>
        <pc:graphicFrameChg chg="del">
          <ac:chgData name="Karyn O'Farrell" userId="f62767de-d5a8-4263-ac74-f5bf1a0a8ac2" providerId="ADAL" clId="{838AE390-67E2-427B-8F35-B9580A65DAC6}" dt="2020-06-17T11:24:23.974" v="1891" actId="478"/>
          <ac:graphicFrameMkLst>
            <pc:docMk/>
            <pc:sldMk cId="302231111" sldId="4742"/>
            <ac:graphicFrameMk id="6" creationId="{C9E3D0C5-3EA9-4FA0-A2E4-E5527CEF0526}"/>
          </ac:graphicFrameMkLst>
        </pc:graphicFrameChg>
        <pc:graphicFrameChg chg="del">
          <ac:chgData name="Karyn O'Farrell" userId="f62767de-d5a8-4263-ac74-f5bf1a0a8ac2" providerId="ADAL" clId="{838AE390-67E2-427B-8F35-B9580A65DAC6}" dt="2020-06-17T11:24:23.974" v="1891" actId="478"/>
          <ac:graphicFrameMkLst>
            <pc:docMk/>
            <pc:sldMk cId="302231111" sldId="4742"/>
            <ac:graphicFrameMk id="7" creationId="{F7C4E4AE-158F-4C93-830F-1C32155D0F4D}"/>
          </ac:graphicFrameMkLst>
        </pc:graphicFrameChg>
        <pc:graphicFrameChg chg="add mod modGraphic">
          <ac:chgData name="Karyn O'Farrell" userId="f62767de-d5a8-4263-ac74-f5bf1a0a8ac2" providerId="ADAL" clId="{838AE390-67E2-427B-8F35-B9580A65DAC6}" dt="2020-06-17T11:28:08.270" v="1946" actId="255"/>
          <ac:graphicFrameMkLst>
            <pc:docMk/>
            <pc:sldMk cId="302231111" sldId="4742"/>
            <ac:graphicFrameMk id="12" creationId="{015F34C0-F798-4944-A8D5-0BDD69C80E9D}"/>
          </ac:graphicFrameMkLst>
        </pc:graphicFrameChg>
        <pc:graphicFrameChg chg="del">
          <ac:chgData name="Karyn O'Farrell" userId="f62767de-d5a8-4263-ac74-f5bf1a0a8ac2" providerId="ADAL" clId="{838AE390-67E2-427B-8F35-B9580A65DAC6}" dt="2020-06-17T11:24:23.974" v="1891" actId="478"/>
          <ac:graphicFrameMkLst>
            <pc:docMk/>
            <pc:sldMk cId="302231111" sldId="4742"/>
            <ac:graphicFrameMk id="15" creationId="{911D0171-120A-4CD8-B428-6A2153AC5D46}"/>
          </ac:graphicFrameMkLst>
        </pc:graphicFrameChg>
        <pc:graphicFrameChg chg="del">
          <ac:chgData name="Karyn O'Farrell" userId="f62767de-d5a8-4263-ac74-f5bf1a0a8ac2" providerId="ADAL" clId="{838AE390-67E2-427B-8F35-B9580A65DAC6}" dt="2020-06-17T11:24:23.974" v="1891" actId="478"/>
          <ac:graphicFrameMkLst>
            <pc:docMk/>
            <pc:sldMk cId="302231111" sldId="4742"/>
            <ac:graphicFrameMk id="16" creationId="{E19C143A-1EBA-40E0-978E-333028081332}"/>
          </ac:graphicFrameMkLst>
        </pc:graphicFrameChg>
      </pc:sldChg>
      <pc:sldChg chg="addSp delSp modSp add mod">
        <pc:chgData name="Karyn O'Farrell" userId="f62767de-d5a8-4263-ac74-f5bf1a0a8ac2" providerId="ADAL" clId="{838AE390-67E2-427B-8F35-B9580A65DAC6}" dt="2020-06-17T11:31:36.217" v="1989" actId="207"/>
        <pc:sldMkLst>
          <pc:docMk/>
          <pc:sldMk cId="684536276" sldId="4743"/>
        </pc:sldMkLst>
        <pc:graphicFrameChg chg="add mod modGraphic">
          <ac:chgData name="Karyn O'Farrell" userId="f62767de-d5a8-4263-ac74-f5bf1a0a8ac2" providerId="ADAL" clId="{838AE390-67E2-427B-8F35-B9580A65DAC6}" dt="2020-06-17T11:31:36.217" v="1989" actId="207"/>
          <ac:graphicFrameMkLst>
            <pc:docMk/>
            <pc:sldMk cId="684536276" sldId="4743"/>
            <ac:graphicFrameMk id="7" creationId="{198EFDE3-B0CD-44AE-9275-B954BA44E58B}"/>
          </ac:graphicFrameMkLst>
        </pc:graphicFrameChg>
        <pc:graphicFrameChg chg="del mod">
          <ac:chgData name="Karyn O'Farrell" userId="f62767de-d5a8-4263-ac74-f5bf1a0a8ac2" providerId="ADAL" clId="{838AE390-67E2-427B-8F35-B9580A65DAC6}" dt="2020-06-17T11:30:17.784" v="1966" actId="478"/>
          <ac:graphicFrameMkLst>
            <pc:docMk/>
            <pc:sldMk cId="684536276" sldId="4743"/>
            <ac:graphicFrameMk id="12" creationId="{015F34C0-F798-4944-A8D5-0BDD69C80E9D}"/>
          </ac:graphicFrameMkLst>
        </pc:graphicFrameChg>
        <pc:picChg chg="add del mod">
          <ac:chgData name="Karyn O'Farrell" userId="f62767de-d5a8-4263-ac74-f5bf1a0a8ac2" providerId="ADAL" clId="{838AE390-67E2-427B-8F35-B9580A65DAC6}" dt="2020-06-17T11:31:01.238" v="1983" actId="478"/>
          <ac:picMkLst>
            <pc:docMk/>
            <pc:sldMk cId="684536276" sldId="4743"/>
            <ac:picMk id="4" creationId="{1DD9D882-F421-4266-9647-D77B5AC0A69A}"/>
          </ac:picMkLst>
        </pc:picChg>
      </pc:sldChg>
      <pc:sldChg chg="addSp delSp modSp add mod">
        <pc:chgData name="Karyn O'Farrell" userId="f62767de-d5a8-4263-ac74-f5bf1a0a8ac2" providerId="ADAL" clId="{838AE390-67E2-427B-8F35-B9580A65DAC6}" dt="2020-06-17T11:49:51.804" v="2605" actId="1038"/>
        <pc:sldMkLst>
          <pc:docMk/>
          <pc:sldMk cId="2684420566" sldId="4744"/>
        </pc:sldMkLst>
        <pc:spChg chg="mod">
          <ac:chgData name="Karyn O'Farrell" userId="f62767de-d5a8-4263-ac74-f5bf1a0a8ac2" providerId="ADAL" clId="{838AE390-67E2-427B-8F35-B9580A65DAC6}" dt="2020-06-17T11:32:32.336" v="1998" actId="14100"/>
          <ac:spMkLst>
            <pc:docMk/>
            <pc:sldMk cId="2684420566" sldId="4744"/>
            <ac:spMk id="2" creationId="{1E362164-DED7-4ED5-9AF3-1AA08B85118C}"/>
          </ac:spMkLst>
        </pc:spChg>
        <pc:spChg chg="mod">
          <ac:chgData name="Karyn O'Farrell" userId="f62767de-d5a8-4263-ac74-f5bf1a0a8ac2" providerId="ADAL" clId="{838AE390-67E2-427B-8F35-B9580A65DAC6}" dt="2020-06-17T11:33:02.380" v="2016" actId="1036"/>
          <ac:spMkLst>
            <pc:docMk/>
            <pc:sldMk cId="2684420566" sldId="4744"/>
            <ac:spMk id="3" creationId="{7EBF75B5-20EB-419B-8171-04D3D6BE908F}"/>
          </ac:spMkLst>
        </pc:spChg>
        <pc:spChg chg="del">
          <ac:chgData name="Karyn O'Farrell" userId="f62767de-d5a8-4263-ac74-f5bf1a0a8ac2" providerId="ADAL" clId="{838AE390-67E2-427B-8F35-B9580A65DAC6}" dt="2020-06-17T11:33:09.174" v="2019" actId="478"/>
          <ac:spMkLst>
            <pc:docMk/>
            <pc:sldMk cId="2684420566" sldId="4744"/>
            <ac:spMk id="4" creationId="{E62C7FC5-3679-4C59-89A0-A0D89599784B}"/>
          </ac:spMkLst>
        </pc:spChg>
        <pc:spChg chg="mod">
          <ac:chgData name="Karyn O'Farrell" userId="f62767de-d5a8-4263-ac74-f5bf1a0a8ac2" providerId="ADAL" clId="{838AE390-67E2-427B-8F35-B9580A65DAC6}" dt="2020-06-17T11:32:19.322" v="1993"/>
          <ac:spMkLst>
            <pc:docMk/>
            <pc:sldMk cId="2684420566" sldId="4744"/>
            <ac:spMk id="9" creationId="{00000000-0000-0000-0000-000000000000}"/>
          </ac:spMkLst>
        </pc:spChg>
        <pc:spChg chg="del">
          <ac:chgData name="Karyn O'Farrell" userId="f62767de-d5a8-4263-ac74-f5bf1a0a8ac2" providerId="ADAL" clId="{838AE390-67E2-427B-8F35-B9580A65DAC6}" dt="2020-06-17T11:33:04.564" v="2017" actId="478"/>
          <ac:spMkLst>
            <pc:docMk/>
            <pc:sldMk cId="2684420566" sldId="4744"/>
            <ac:spMk id="14" creationId="{4F925183-AA4F-4EBA-8AE9-01BFFB0E821E}"/>
          </ac:spMkLst>
        </pc:spChg>
        <pc:spChg chg="del">
          <ac:chgData name="Karyn O'Farrell" userId="f62767de-d5a8-4263-ac74-f5bf1a0a8ac2" providerId="ADAL" clId="{838AE390-67E2-427B-8F35-B9580A65DAC6}" dt="2020-06-17T11:33:09.174" v="2019" actId="478"/>
          <ac:spMkLst>
            <pc:docMk/>
            <pc:sldMk cId="2684420566" sldId="4744"/>
            <ac:spMk id="17" creationId="{D8E1DF0F-82FB-464D-8040-7A12A97F4967}"/>
          </ac:spMkLst>
        </pc:spChg>
        <pc:graphicFrameChg chg="del">
          <ac:chgData name="Karyn O'Farrell" userId="f62767de-d5a8-4263-ac74-f5bf1a0a8ac2" providerId="ADAL" clId="{838AE390-67E2-427B-8F35-B9580A65DAC6}" dt="2020-06-17T11:33:09.174" v="2019" actId="478"/>
          <ac:graphicFrameMkLst>
            <pc:docMk/>
            <pc:sldMk cId="2684420566" sldId="4744"/>
            <ac:graphicFrameMk id="6" creationId="{C9E3D0C5-3EA9-4FA0-A2E4-E5527CEF0526}"/>
          </ac:graphicFrameMkLst>
        </pc:graphicFrameChg>
        <pc:graphicFrameChg chg="del">
          <ac:chgData name="Karyn O'Farrell" userId="f62767de-d5a8-4263-ac74-f5bf1a0a8ac2" providerId="ADAL" clId="{838AE390-67E2-427B-8F35-B9580A65DAC6}" dt="2020-06-17T11:33:09.174" v="2019" actId="478"/>
          <ac:graphicFrameMkLst>
            <pc:docMk/>
            <pc:sldMk cId="2684420566" sldId="4744"/>
            <ac:graphicFrameMk id="7" creationId="{F7C4E4AE-158F-4C93-830F-1C32155D0F4D}"/>
          </ac:graphicFrameMkLst>
        </pc:graphicFrameChg>
        <pc:graphicFrameChg chg="add mod">
          <ac:chgData name="Karyn O'Farrell" userId="f62767de-d5a8-4263-ac74-f5bf1a0a8ac2" providerId="ADAL" clId="{838AE390-67E2-427B-8F35-B9580A65DAC6}" dt="2020-06-17T11:49:51.804" v="2605" actId="1038"/>
          <ac:graphicFrameMkLst>
            <pc:docMk/>
            <pc:sldMk cId="2684420566" sldId="4744"/>
            <ac:graphicFrameMk id="12" creationId="{053D9BF9-0A2A-4828-8EF7-38AB1359409C}"/>
          </ac:graphicFrameMkLst>
        </pc:graphicFrameChg>
        <pc:graphicFrameChg chg="add mod modGraphic">
          <ac:chgData name="Karyn O'Farrell" userId="f62767de-d5a8-4263-ac74-f5bf1a0a8ac2" providerId="ADAL" clId="{838AE390-67E2-427B-8F35-B9580A65DAC6}" dt="2020-06-17T11:49:51.804" v="2605" actId="1038"/>
          <ac:graphicFrameMkLst>
            <pc:docMk/>
            <pc:sldMk cId="2684420566" sldId="4744"/>
            <ac:graphicFrameMk id="13" creationId="{A222BF7E-8ED8-449A-982D-727EC49175C7}"/>
          </ac:graphicFrameMkLst>
        </pc:graphicFrameChg>
        <pc:graphicFrameChg chg="del">
          <ac:chgData name="Karyn O'Farrell" userId="f62767de-d5a8-4263-ac74-f5bf1a0a8ac2" providerId="ADAL" clId="{838AE390-67E2-427B-8F35-B9580A65DAC6}" dt="2020-06-17T11:33:09.174" v="2019" actId="478"/>
          <ac:graphicFrameMkLst>
            <pc:docMk/>
            <pc:sldMk cId="2684420566" sldId="4744"/>
            <ac:graphicFrameMk id="15" creationId="{911D0171-120A-4CD8-B428-6A2153AC5D46}"/>
          </ac:graphicFrameMkLst>
        </pc:graphicFrameChg>
        <pc:graphicFrameChg chg="del">
          <ac:chgData name="Karyn O'Farrell" userId="f62767de-d5a8-4263-ac74-f5bf1a0a8ac2" providerId="ADAL" clId="{838AE390-67E2-427B-8F35-B9580A65DAC6}" dt="2020-06-17T11:33:09.174" v="2019" actId="478"/>
          <ac:graphicFrameMkLst>
            <pc:docMk/>
            <pc:sldMk cId="2684420566" sldId="4744"/>
            <ac:graphicFrameMk id="16" creationId="{E19C143A-1EBA-40E0-978E-333028081332}"/>
          </ac:graphicFrameMkLst>
        </pc:graphicFrameChg>
        <pc:graphicFrameChg chg="add mod modGraphic">
          <ac:chgData name="Karyn O'Farrell" userId="f62767de-d5a8-4263-ac74-f5bf1a0a8ac2" providerId="ADAL" clId="{838AE390-67E2-427B-8F35-B9580A65DAC6}" dt="2020-06-17T11:49:51.804" v="2605" actId="1038"/>
          <ac:graphicFrameMkLst>
            <pc:docMk/>
            <pc:sldMk cId="2684420566" sldId="4744"/>
            <ac:graphicFrameMk id="18" creationId="{1940790A-2EFA-48AA-AF14-849A08EC0A78}"/>
          </ac:graphicFrameMkLst>
        </pc:graphicFrameChg>
        <pc:picChg chg="add mod ord">
          <ac:chgData name="Karyn O'Farrell" userId="f62767de-d5a8-4263-ac74-f5bf1a0a8ac2" providerId="ADAL" clId="{838AE390-67E2-427B-8F35-B9580A65DAC6}" dt="2020-06-17T11:49:46.964" v="2570" actId="1038"/>
          <ac:picMkLst>
            <pc:docMk/>
            <pc:sldMk cId="2684420566" sldId="4744"/>
            <ac:picMk id="8" creationId="{17443E70-BAA8-4E03-ACF2-9CF7A689353D}"/>
          </ac:picMkLst>
        </pc:picChg>
      </pc:sldChg>
      <pc:sldChg chg="addSp delSp modSp add mod">
        <pc:chgData name="Karyn O'Farrell" userId="f62767de-d5a8-4263-ac74-f5bf1a0a8ac2" providerId="ADAL" clId="{838AE390-67E2-427B-8F35-B9580A65DAC6}" dt="2020-06-17T11:43:35.587" v="2496" actId="167"/>
        <pc:sldMkLst>
          <pc:docMk/>
          <pc:sldMk cId="2234868510" sldId="4745"/>
        </pc:sldMkLst>
        <pc:spChg chg="mod">
          <ac:chgData name="Karyn O'Farrell" userId="f62767de-d5a8-4263-ac74-f5bf1a0a8ac2" providerId="ADAL" clId="{838AE390-67E2-427B-8F35-B9580A65DAC6}" dt="2020-06-17T11:41:34.632" v="2253" actId="14100"/>
          <ac:spMkLst>
            <pc:docMk/>
            <pc:sldMk cId="2234868510" sldId="4745"/>
            <ac:spMk id="4" creationId="{E62C7FC5-3679-4C59-89A0-A0D89599784B}"/>
          </ac:spMkLst>
        </pc:spChg>
        <pc:spChg chg="add mod ord">
          <ac:chgData name="Karyn O'Farrell" userId="f62767de-d5a8-4263-ac74-f5bf1a0a8ac2" providerId="ADAL" clId="{838AE390-67E2-427B-8F35-B9580A65DAC6}" dt="2020-06-17T11:43:35.587" v="2496" actId="167"/>
          <ac:spMkLst>
            <pc:docMk/>
            <pc:sldMk cId="2234868510" sldId="4745"/>
            <ac:spMk id="5" creationId="{5536C70F-0E69-4AC9-B112-333371FFFF99}"/>
          </ac:spMkLst>
        </pc:spChg>
        <pc:spChg chg="add mod ord">
          <ac:chgData name="Karyn O'Farrell" userId="f62767de-d5a8-4263-ac74-f5bf1a0a8ac2" providerId="ADAL" clId="{838AE390-67E2-427B-8F35-B9580A65DAC6}" dt="2020-06-17T11:43:35.587" v="2496" actId="167"/>
          <ac:spMkLst>
            <pc:docMk/>
            <pc:sldMk cId="2234868510" sldId="4745"/>
            <ac:spMk id="14" creationId="{6025E930-4DC5-49DD-A703-399D3DE58B53}"/>
          </ac:spMkLst>
        </pc:spChg>
        <pc:spChg chg="mod">
          <ac:chgData name="Karyn O'Farrell" userId="f62767de-d5a8-4263-ac74-f5bf1a0a8ac2" providerId="ADAL" clId="{838AE390-67E2-427B-8F35-B9580A65DAC6}" dt="2020-06-17T11:41:34.632" v="2253" actId="14100"/>
          <ac:spMkLst>
            <pc:docMk/>
            <pc:sldMk cId="2234868510" sldId="4745"/>
            <ac:spMk id="17" creationId="{D8E1DF0F-82FB-464D-8040-7A12A97F4967}"/>
          </ac:spMkLst>
        </pc:spChg>
        <pc:graphicFrameChg chg="mod">
          <ac:chgData name="Karyn O'Farrell" userId="f62767de-d5a8-4263-ac74-f5bf1a0a8ac2" providerId="ADAL" clId="{838AE390-67E2-427B-8F35-B9580A65DAC6}" dt="2020-06-17T11:42:47.893" v="2370" actId="14100"/>
          <ac:graphicFrameMkLst>
            <pc:docMk/>
            <pc:sldMk cId="2234868510" sldId="4745"/>
            <ac:graphicFrameMk id="6" creationId="{C9E3D0C5-3EA9-4FA0-A2E4-E5527CEF0526}"/>
          </ac:graphicFrameMkLst>
        </pc:graphicFrameChg>
        <pc:graphicFrameChg chg="mod">
          <ac:chgData name="Karyn O'Farrell" userId="f62767de-d5a8-4263-ac74-f5bf1a0a8ac2" providerId="ADAL" clId="{838AE390-67E2-427B-8F35-B9580A65DAC6}" dt="2020-06-17T11:42:54.341" v="2377" actId="1038"/>
          <ac:graphicFrameMkLst>
            <pc:docMk/>
            <pc:sldMk cId="2234868510" sldId="4745"/>
            <ac:graphicFrameMk id="7" creationId="{F7C4E4AE-158F-4C93-830F-1C32155D0F4D}"/>
          </ac:graphicFrameMkLst>
        </pc:graphicFrameChg>
        <pc:graphicFrameChg chg="add mod">
          <ac:chgData name="Karyn O'Farrell" userId="f62767de-d5a8-4263-ac74-f5bf1a0a8ac2" providerId="ADAL" clId="{838AE390-67E2-427B-8F35-B9580A65DAC6}" dt="2020-06-17T11:42:47.893" v="2370" actId="14100"/>
          <ac:graphicFrameMkLst>
            <pc:docMk/>
            <pc:sldMk cId="2234868510" sldId="4745"/>
            <ac:graphicFrameMk id="11" creationId="{846D3616-25BF-49C2-B9AF-5117BDFAC3AD}"/>
          </ac:graphicFrameMkLst>
        </pc:graphicFrameChg>
        <pc:graphicFrameChg chg="add mod">
          <ac:chgData name="Karyn O'Farrell" userId="f62767de-d5a8-4263-ac74-f5bf1a0a8ac2" providerId="ADAL" clId="{838AE390-67E2-427B-8F35-B9580A65DAC6}" dt="2020-06-17T11:42:51.133" v="2374" actId="1038"/>
          <ac:graphicFrameMkLst>
            <pc:docMk/>
            <pc:sldMk cId="2234868510" sldId="4745"/>
            <ac:graphicFrameMk id="12" creationId="{C0D65983-A4B4-4439-ABB0-3B5CE1C8AA4D}"/>
          </ac:graphicFrameMkLst>
        </pc:graphicFrameChg>
        <pc:graphicFrameChg chg="del">
          <ac:chgData name="Karyn O'Farrell" userId="f62767de-d5a8-4263-ac74-f5bf1a0a8ac2" providerId="ADAL" clId="{838AE390-67E2-427B-8F35-B9580A65DAC6}" dt="2020-06-17T11:42:04.974" v="2284" actId="478"/>
          <ac:graphicFrameMkLst>
            <pc:docMk/>
            <pc:sldMk cId="2234868510" sldId="4745"/>
            <ac:graphicFrameMk id="15" creationId="{911D0171-120A-4CD8-B428-6A2153AC5D46}"/>
          </ac:graphicFrameMkLst>
        </pc:graphicFrameChg>
        <pc:graphicFrameChg chg="del">
          <ac:chgData name="Karyn O'Farrell" userId="f62767de-d5a8-4263-ac74-f5bf1a0a8ac2" providerId="ADAL" clId="{838AE390-67E2-427B-8F35-B9580A65DAC6}" dt="2020-06-17T11:42:04.974" v="2284" actId="478"/>
          <ac:graphicFrameMkLst>
            <pc:docMk/>
            <pc:sldMk cId="2234868510" sldId="4745"/>
            <ac:graphicFrameMk id="16" creationId="{E19C143A-1EBA-40E0-978E-333028081332}"/>
          </ac:graphicFrameMkLst>
        </pc:graphicFrameChg>
      </pc:sldChg>
      <pc:sldMasterChg chg="addSp delSp modSp mod">
        <pc:chgData name="Karyn O'Farrell" userId="f62767de-d5a8-4263-ac74-f5bf1a0a8ac2" providerId="ADAL" clId="{838AE390-67E2-427B-8F35-B9580A65DAC6}" dt="2020-06-17T10:08:05.460" v="786" actId="478"/>
        <pc:sldMasterMkLst>
          <pc:docMk/>
          <pc:sldMasterMk cId="0" sldId="2147483655"/>
        </pc:sldMasterMkLst>
        <pc:picChg chg="add del mod">
          <ac:chgData name="Karyn O'Farrell" userId="f62767de-d5a8-4263-ac74-f5bf1a0a8ac2" providerId="ADAL" clId="{838AE390-67E2-427B-8F35-B9580A65DAC6}" dt="2020-06-17T10:08:05.460" v="786" actId="478"/>
          <ac:picMkLst>
            <pc:docMk/>
            <pc:sldMasterMk cId="0" sldId="2147483655"/>
            <ac:picMk id="3" creationId="{2B8EA3D9-2B1D-4C61-B7DB-1AC9339B8239}"/>
          </ac:picMkLst>
        </pc:picChg>
      </pc:sldMasterChg>
    </pc:docChg>
  </pc:docChgLst>
  <pc:docChgLst>
    <pc:chgData name="Brenda Waldron" userId="633cf986-ce32-4f82-933b-0bb3dc32a2bb" providerId="ADAL" clId="{C98C60E1-EC4C-4650-A385-50B115729A67}"/>
    <pc:docChg chg="delMainMaster modMainMaster">
      <pc:chgData name="Brenda Waldron" userId="633cf986-ce32-4f82-933b-0bb3dc32a2bb" providerId="ADAL" clId="{C98C60E1-EC4C-4650-A385-50B115729A67}" dt="2020-06-24T12:09:29.751" v="55" actId="2696"/>
      <pc:docMkLst>
        <pc:docMk/>
      </pc:docMkLst>
      <pc:sldMasterChg chg="del delSldLayout">
        <pc:chgData name="Brenda Waldron" userId="633cf986-ce32-4f82-933b-0bb3dc32a2bb" providerId="ADAL" clId="{C98C60E1-EC4C-4650-A385-50B115729A67}" dt="2020-06-24T12:09:29.751" v="55" actId="2696"/>
        <pc:sldMasterMkLst>
          <pc:docMk/>
          <pc:sldMasterMk cId="755073413" sldId="2147483737"/>
        </pc:sldMasterMkLst>
        <pc:sldLayoutChg chg="del">
          <pc:chgData name="Brenda Waldron" userId="633cf986-ce32-4f82-933b-0bb3dc32a2bb" providerId="ADAL" clId="{C98C60E1-EC4C-4650-A385-50B115729A67}" dt="2020-06-24T12:09:29.740" v="52" actId="2696"/>
          <pc:sldLayoutMkLst>
            <pc:docMk/>
            <pc:sldMasterMk cId="755073413" sldId="2147483737"/>
            <pc:sldLayoutMk cId="1608964114" sldId="2147483738"/>
          </pc:sldLayoutMkLst>
        </pc:sldLayoutChg>
        <pc:sldLayoutChg chg="del">
          <pc:chgData name="Brenda Waldron" userId="633cf986-ce32-4f82-933b-0bb3dc32a2bb" providerId="ADAL" clId="{C98C60E1-EC4C-4650-A385-50B115729A67}" dt="2020-06-24T12:09:29.744" v="53" actId="2696"/>
          <pc:sldLayoutMkLst>
            <pc:docMk/>
            <pc:sldMasterMk cId="755073413" sldId="2147483737"/>
            <pc:sldLayoutMk cId="3034515160" sldId="2147483739"/>
          </pc:sldLayoutMkLst>
        </pc:sldLayoutChg>
        <pc:sldLayoutChg chg="del">
          <pc:chgData name="Brenda Waldron" userId="633cf986-ce32-4f82-933b-0bb3dc32a2bb" providerId="ADAL" clId="{C98C60E1-EC4C-4650-A385-50B115729A67}" dt="2020-06-24T12:09:29.748" v="54" actId="2696"/>
          <pc:sldLayoutMkLst>
            <pc:docMk/>
            <pc:sldMasterMk cId="755073413" sldId="2147483737"/>
            <pc:sldLayoutMk cId="4108332732" sldId="2147483742"/>
          </pc:sldLayoutMkLst>
        </pc:sldLayoutChg>
      </pc:sldMasterChg>
      <pc:sldMasterChg chg="del delSldLayout">
        <pc:chgData name="Brenda Waldron" userId="633cf986-ce32-4f82-933b-0bb3dc32a2bb" providerId="ADAL" clId="{C98C60E1-EC4C-4650-A385-50B115729A67}" dt="2020-06-24T12:09:25.320" v="51" actId="2696"/>
        <pc:sldMasterMkLst>
          <pc:docMk/>
          <pc:sldMasterMk cId="3480912201" sldId="2147483743"/>
        </pc:sldMasterMkLst>
        <pc:sldLayoutChg chg="del">
          <pc:chgData name="Brenda Waldron" userId="633cf986-ce32-4f82-933b-0bb3dc32a2bb" providerId="ADAL" clId="{C98C60E1-EC4C-4650-A385-50B115729A67}" dt="2020-06-24T12:09:25.308" v="48" actId="2696"/>
          <pc:sldLayoutMkLst>
            <pc:docMk/>
            <pc:sldMasterMk cId="3480912201" sldId="2147483743"/>
            <pc:sldLayoutMk cId="3112360291" sldId="2147483744"/>
          </pc:sldLayoutMkLst>
        </pc:sldLayoutChg>
        <pc:sldLayoutChg chg="del">
          <pc:chgData name="Brenda Waldron" userId="633cf986-ce32-4f82-933b-0bb3dc32a2bb" providerId="ADAL" clId="{C98C60E1-EC4C-4650-A385-50B115729A67}" dt="2020-06-24T12:09:25.313" v="49" actId="2696"/>
          <pc:sldLayoutMkLst>
            <pc:docMk/>
            <pc:sldMasterMk cId="3480912201" sldId="2147483743"/>
            <pc:sldLayoutMk cId="2210526993" sldId="2147483745"/>
          </pc:sldLayoutMkLst>
        </pc:sldLayoutChg>
        <pc:sldLayoutChg chg="del">
          <pc:chgData name="Brenda Waldron" userId="633cf986-ce32-4f82-933b-0bb3dc32a2bb" providerId="ADAL" clId="{C98C60E1-EC4C-4650-A385-50B115729A67}" dt="2020-06-24T12:09:25.316" v="50" actId="2696"/>
          <pc:sldLayoutMkLst>
            <pc:docMk/>
            <pc:sldMasterMk cId="3480912201" sldId="2147483743"/>
            <pc:sldLayoutMk cId="3703651444" sldId="2147483747"/>
          </pc:sldLayoutMkLst>
        </pc:sldLayoutChg>
      </pc:sldMasterChg>
      <pc:sldMasterChg chg="del delSldLayout">
        <pc:chgData name="Brenda Waldron" userId="633cf986-ce32-4f82-933b-0bb3dc32a2bb" providerId="ADAL" clId="{C98C60E1-EC4C-4650-A385-50B115729A67}" dt="2020-06-24T12:09:21.041" v="47" actId="2696"/>
        <pc:sldMasterMkLst>
          <pc:docMk/>
          <pc:sldMasterMk cId="2838814990" sldId="2147483749"/>
        </pc:sldMasterMkLst>
        <pc:sldLayoutChg chg="del">
          <pc:chgData name="Brenda Waldron" userId="633cf986-ce32-4f82-933b-0bb3dc32a2bb" providerId="ADAL" clId="{C98C60E1-EC4C-4650-A385-50B115729A67}" dt="2020-06-24T12:09:21.037" v="46" actId="2696"/>
          <pc:sldLayoutMkLst>
            <pc:docMk/>
            <pc:sldMasterMk cId="2838814990" sldId="2147483749"/>
            <pc:sldLayoutMk cId="3280080025" sldId="2147483750"/>
          </pc:sldLayoutMkLst>
        </pc:sldLayoutChg>
      </pc:sldMasterChg>
      <pc:sldMasterChg chg="modSp mod">
        <pc:chgData name="Brenda Waldron" userId="633cf986-ce32-4f82-933b-0bb3dc32a2bb" providerId="ADAL" clId="{C98C60E1-EC4C-4650-A385-50B115729A67}" dt="2020-06-24T12:08:52.612" v="44" actId="20577"/>
        <pc:sldMasterMkLst>
          <pc:docMk/>
          <pc:sldMasterMk cId="452372094" sldId="2147483789"/>
        </pc:sldMasterMkLst>
        <pc:spChg chg="mod">
          <ac:chgData name="Brenda Waldron" userId="633cf986-ce32-4f82-933b-0bb3dc32a2bb" providerId="ADAL" clId="{C98C60E1-EC4C-4650-A385-50B115729A67}" dt="2020-06-24T12:08:52.612" v="44" actId="20577"/>
          <ac:spMkLst>
            <pc:docMk/>
            <pc:sldMasterMk cId="452372094" sldId="2147483789"/>
            <ac:spMk id="2" creationId="{E686ADF2-A82F-4655-BE11-762382D59E7B}"/>
          </ac:spMkLst>
        </pc:spChg>
      </pc:sldMasterChg>
      <pc:sldMasterChg chg="modSp">
        <pc:chgData name="Brenda Waldron" userId="633cf986-ce32-4f82-933b-0bb3dc32a2bb" providerId="ADAL" clId="{C98C60E1-EC4C-4650-A385-50B115729A67}" dt="2020-06-24T12:09:11.504" v="45"/>
        <pc:sldMasterMkLst>
          <pc:docMk/>
          <pc:sldMasterMk cId="2290958024" sldId="2147483812"/>
        </pc:sldMasterMkLst>
        <pc:spChg chg="mod">
          <ac:chgData name="Brenda Waldron" userId="633cf986-ce32-4f82-933b-0bb3dc32a2bb" providerId="ADAL" clId="{C98C60E1-EC4C-4650-A385-50B115729A67}" dt="2020-06-24T12:09:11.504" v="45"/>
          <ac:spMkLst>
            <pc:docMk/>
            <pc:sldMasterMk cId="2290958024" sldId="2147483812"/>
            <ac:spMk id="2" creationId="{E686ADF2-A82F-4655-BE11-762382D59E7B}"/>
          </ac:spMkLst>
        </pc:spChg>
      </pc:sldMasterChg>
    </pc:docChg>
  </pc:docChgLst>
  <pc:docChgLst>
    <pc:chgData name="Brenda" userId="633cf986-ce32-4f82-933b-0bb3dc32a2bb" providerId="ADAL" clId="{4F07F57C-30AA-40D2-97A6-B9C6447A18BA}"/>
    <pc:docChg chg="undo redo custSel addSld delSld modSld sldOrd modMainMaster">
      <pc:chgData name="Brenda" userId="633cf986-ce32-4f82-933b-0bb3dc32a2bb" providerId="ADAL" clId="{4F07F57C-30AA-40D2-97A6-B9C6447A18BA}" dt="2020-05-21T11:12:21.820" v="5519" actId="2062"/>
      <pc:docMkLst>
        <pc:docMk/>
      </pc:docMkLst>
      <pc:sldChg chg="del">
        <pc:chgData name="Brenda" userId="633cf986-ce32-4f82-933b-0bb3dc32a2bb" providerId="ADAL" clId="{4F07F57C-30AA-40D2-97A6-B9C6447A18BA}" dt="2020-05-14T07:30:10.950" v="108" actId="2696"/>
        <pc:sldMkLst>
          <pc:docMk/>
          <pc:sldMk cId="3883307139" sldId="1633"/>
        </pc:sldMkLst>
      </pc:sldChg>
      <pc:sldChg chg="del">
        <pc:chgData name="Brenda" userId="633cf986-ce32-4f82-933b-0bb3dc32a2bb" providerId="ADAL" clId="{4F07F57C-30AA-40D2-97A6-B9C6447A18BA}" dt="2020-05-14T11:38:15.217" v="760" actId="2696"/>
        <pc:sldMkLst>
          <pc:docMk/>
          <pc:sldMk cId="2839871006" sldId="1722"/>
        </pc:sldMkLst>
      </pc:sldChg>
      <pc:sldChg chg="modSp mod">
        <pc:chgData name="Brenda" userId="633cf986-ce32-4f82-933b-0bb3dc32a2bb" providerId="ADAL" clId="{4F07F57C-30AA-40D2-97A6-B9C6447A18BA}" dt="2020-05-19T12:05:29.099" v="2393" actId="14100"/>
        <pc:sldMkLst>
          <pc:docMk/>
          <pc:sldMk cId="3306332096" sldId="1742"/>
        </pc:sldMkLst>
        <pc:spChg chg="mod">
          <ac:chgData name="Brenda" userId="633cf986-ce32-4f82-933b-0bb3dc32a2bb" providerId="ADAL" clId="{4F07F57C-30AA-40D2-97A6-B9C6447A18BA}" dt="2020-05-19T11:54:50.984" v="2308" actId="207"/>
          <ac:spMkLst>
            <pc:docMk/>
            <pc:sldMk cId="3306332096" sldId="1742"/>
            <ac:spMk id="4" creationId="{00000000-0000-0000-0000-000000000000}"/>
          </ac:spMkLst>
        </pc:spChg>
        <pc:spChg chg="mod">
          <ac:chgData name="Brenda" userId="633cf986-ce32-4f82-933b-0bb3dc32a2bb" providerId="ADAL" clId="{4F07F57C-30AA-40D2-97A6-B9C6447A18BA}" dt="2020-05-19T12:01:16.761" v="2382" actId="1076"/>
          <ac:spMkLst>
            <pc:docMk/>
            <pc:sldMk cId="3306332096" sldId="1742"/>
            <ac:spMk id="6" creationId="{00000000-0000-0000-0000-000000000000}"/>
          </ac:spMkLst>
        </pc:spChg>
        <pc:spChg chg="mod">
          <ac:chgData name="Brenda" userId="633cf986-ce32-4f82-933b-0bb3dc32a2bb" providerId="ADAL" clId="{4F07F57C-30AA-40D2-97A6-B9C6447A18BA}" dt="2020-05-19T12:04:49.450" v="2389" actId="207"/>
          <ac:spMkLst>
            <pc:docMk/>
            <pc:sldMk cId="3306332096" sldId="1742"/>
            <ac:spMk id="11" creationId="{00000000-0000-0000-0000-000000000000}"/>
          </ac:spMkLst>
        </pc:spChg>
        <pc:spChg chg="mod">
          <ac:chgData name="Brenda" userId="633cf986-ce32-4f82-933b-0bb3dc32a2bb" providerId="ADAL" clId="{4F07F57C-30AA-40D2-97A6-B9C6447A18BA}" dt="2020-05-19T12:00:07.570" v="2371" actId="1076"/>
          <ac:spMkLst>
            <pc:docMk/>
            <pc:sldMk cId="3306332096" sldId="1742"/>
            <ac:spMk id="12" creationId="{00000000-0000-0000-0000-000000000000}"/>
          </ac:spMkLst>
        </pc:spChg>
        <pc:spChg chg="mod">
          <ac:chgData name="Brenda" userId="633cf986-ce32-4f82-933b-0bb3dc32a2bb" providerId="ADAL" clId="{4F07F57C-30AA-40D2-97A6-B9C6447A18BA}" dt="2020-05-19T12:00:07.570" v="2371" actId="1076"/>
          <ac:spMkLst>
            <pc:docMk/>
            <pc:sldMk cId="3306332096" sldId="1742"/>
            <ac:spMk id="13" creationId="{00000000-0000-0000-0000-000000000000}"/>
          </ac:spMkLst>
        </pc:spChg>
        <pc:spChg chg="mod">
          <ac:chgData name="Brenda" userId="633cf986-ce32-4f82-933b-0bb3dc32a2bb" providerId="ADAL" clId="{4F07F57C-30AA-40D2-97A6-B9C6447A18BA}" dt="2020-05-19T12:00:07.570" v="2371" actId="1076"/>
          <ac:spMkLst>
            <pc:docMk/>
            <pc:sldMk cId="3306332096" sldId="1742"/>
            <ac:spMk id="14" creationId="{00000000-0000-0000-0000-000000000000}"/>
          </ac:spMkLst>
        </pc:spChg>
        <pc:spChg chg="mod">
          <ac:chgData name="Brenda" userId="633cf986-ce32-4f82-933b-0bb3dc32a2bb" providerId="ADAL" clId="{4F07F57C-30AA-40D2-97A6-B9C6447A18BA}" dt="2020-05-19T12:00:07.570" v="2371" actId="1076"/>
          <ac:spMkLst>
            <pc:docMk/>
            <pc:sldMk cId="3306332096" sldId="1742"/>
            <ac:spMk id="15" creationId="{00000000-0000-0000-0000-000000000000}"/>
          </ac:spMkLst>
        </pc:spChg>
        <pc:spChg chg="mod">
          <ac:chgData name="Brenda" userId="633cf986-ce32-4f82-933b-0bb3dc32a2bb" providerId="ADAL" clId="{4F07F57C-30AA-40D2-97A6-B9C6447A18BA}" dt="2020-05-19T12:00:07.570" v="2371" actId="1076"/>
          <ac:spMkLst>
            <pc:docMk/>
            <pc:sldMk cId="3306332096" sldId="1742"/>
            <ac:spMk id="16" creationId="{00000000-0000-0000-0000-000000000000}"/>
          </ac:spMkLst>
        </pc:spChg>
        <pc:spChg chg="mod">
          <ac:chgData name="Brenda" userId="633cf986-ce32-4f82-933b-0bb3dc32a2bb" providerId="ADAL" clId="{4F07F57C-30AA-40D2-97A6-B9C6447A18BA}" dt="2020-05-19T12:00:07.570" v="2371" actId="1076"/>
          <ac:spMkLst>
            <pc:docMk/>
            <pc:sldMk cId="3306332096" sldId="1742"/>
            <ac:spMk id="17" creationId="{00000000-0000-0000-0000-000000000000}"/>
          </ac:spMkLst>
        </pc:spChg>
        <pc:spChg chg="mod">
          <ac:chgData name="Brenda" userId="633cf986-ce32-4f82-933b-0bb3dc32a2bb" providerId="ADAL" clId="{4F07F57C-30AA-40D2-97A6-B9C6447A18BA}" dt="2020-05-19T12:00:07.570" v="2371" actId="1076"/>
          <ac:spMkLst>
            <pc:docMk/>
            <pc:sldMk cId="3306332096" sldId="1742"/>
            <ac:spMk id="18" creationId="{00000000-0000-0000-0000-000000000000}"/>
          </ac:spMkLst>
        </pc:spChg>
        <pc:graphicFrameChg chg="mod modGraphic">
          <ac:chgData name="Brenda" userId="633cf986-ce32-4f82-933b-0bb3dc32a2bb" providerId="ADAL" clId="{4F07F57C-30AA-40D2-97A6-B9C6447A18BA}" dt="2020-05-19T12:04:54.952" v="2390" actId="14100"/>
          <ac:graphicFrameMkLst>
            <pc:docMk/>
            <pc:sldMk cId="3306332096" sldId="1742"/>
            <ac:graphicFrameMk id="3" creationId="{00000000-0000-0000-0000-000000000000}"/>
          </ac:graphicFrameMkLst>
        </pc:graphicFrameChg>
        <pc:graphicFrameChg chg="mod modGraphic">
          <ac:chgData name="Brenda" userId="633cf986-ce32-4f82-933b-0bb3dc32a2bb" providerId="ADAL" clId="{4F07F57C-30AA-40D2-97A6-B9C6447A18BA}" dt="2020-05-19T12:04:58.576" v="2391" actId="14100"/>
          <ac:graphicFrameMkLst>
            <pc:docMk/>
            <pc:sldMk cId="3306332096" sldId="1742"/>
            <ac:graphicFrameMk id="20" creationId="{00000000-0000-0000-0000-000000000000}"/>
          </ac:graphicFrameMkLst>
        </pc:graphicFrameChg>
        <pc:graphicFrameChg chg="mod modGraphic">
          <ac:chgData name="Brenda" userId="633cf986-ce32-4f82-933b-0bb3dc32a2bb" providerId="ADAL" clId="{4F07F57C-30AA-40D2-97A6-B9C6447A18BA}" dt="2020-05-19T12:05:29.099" v="2393" actId="14100"/>
          <ac:graphicFrameMkLst>
            <pc:docMk/>
            <pc:sldMk cId="3306332096" sldId="1742"/>
            <ac:graphicFrameMk id="21" creationId="{00000000-0000-0000-0000-000000000000}"/>
          </ac:graphicFrameMkLst>
        </pc:graphicFrameChg>
        <pc:graphicFrameChg chg="mod modGraphic">
          <ac:chgData name="Brenda" userId="633cf986-ce32-4f82-933b-0bb3dc32a2bb" providerId="ADAL" clId="{4F07F57C-30AA-40D2-97A6-B9C6447A18BA}" dt="2020-05-19T12:01:53.784" v="2387" actId="1076"/>
          <ac:graphicFrameMkLst>
            <pc:docMk/>
            <pc:sldMk cId="3306332096" sldId="1742"/>
            <ac:graphicFrameMk id="22" creationId="{00000000-0000-0000-0000-000000000000}"/>
          </ac:graphicFrameMkLst>
        </pc:graphicFrameChg>
      </pc:sldChg>
      <pc:sldChg chg="addSp delSp modSp del mod">
        <pc:chgData name="Brenda" userId="633cf986-ce32-4f82-933b-0bb3dc32a2bb" providerId="ADAL" clId="{4F07F57C-30AA-40D2-97A6-B9C6447A18BA}" dt="2020-05-19T12:38:58.783" v="2500" actId="2696"/>
        <pc:sldMkLst>
          <pc:docMk/>
          <pc:sldMk cId="3010019967" sldId="1743"/>
        </pc:sldMkLst>
        <pc:spChg chg="mod">
          <ac:chgData name="Brenda" userId="633cf986-ce32-4f82-933b-0bb3dc32a2bb" providerId="ADAL" clId="{4F07F57C-30AA-40D2-97A6-B9C6447A18BA}" dt="2020-05-19T12:05:38.378" v="2394" actId="207"/>
          <ac:spMkLst>
            <pc:docMk/>
            <pc:sldMk cId="3010019967" sldId="1743"/>
            <ac:spMk id="6" creationId="{00000000-0000-0000-0000-000000000000}"/>
          </ac:spMkLst>
        </pc:spChg>
        <pc:graphicFrameChg chg="add del mod">
          <ac:chgData name="Brenda" userId="633cf986-ce32-4f82-933b-0bb3dc32a2bb" providerId="ADAL" clId="{4F07F57C-30AA-40D2-97A6-B9C6447A18BA}" dt="2020-05-19T12:25:18.041" v="2421"/>
          <ac:graphicFrameMkLst>
            <pc:docMk/>
            <pc:sldMk cId="3010019967" sldId="1743"/>
            <ac:graphicFrameMk id="2" creationId="{CE917A7E-10DE-4DEE-BFF5-C7C22FB175C1}"/>
          </ac:graphicFrameMkLst>
        </pc:graphicFrameChg>
        <pc:graphicFrameChg chg="add mod modGraphic">
          <ac:chgData name="Brenda" userId="633cf986-ce32-4f82-933b-0bb3dc32a2bb" providerId="ADAL" clId="{4F07F57C-30AA-40D2-97A6-B9C6447A18BA}" dt="2020-05-19T12:25:49.529" v="2426" actId="14734"/>
          <ac:graphicFrameMkLst>
            <pc:docMk/>
            <pc:sldMk cId="3010019967" sldId="1743"/>
            <ac:graphicFrameMk id="3" creationId="{10623444-71C2-40F3-8B69-7EF3568BB1BA}"/>
          </ac:graphicFrameMkLst>
        </pc:graphicFrameChg>
      </pc:sldChg>
      <pc:sldChg chg="addSp delSp modSp mod delAnim modAnim">
        <pc:chgData name="Brenda" userId="633cf986-ce32-4f82-933b-0bb3dc32a2bb" providerId="ADAL" clId="{4F07F57C-30AA-40D2-97A6-B9C6447A18BA}" dt="2020-05-21T09:34:57.336" v="4860" actId="403"/>
        <pc:sldMkLst>
          <pc:docMk/>
          <pc:sldMk cId="2221395200" sldId="1763"/>
        </pc:sldMkLst>
        <pc:spChg chg="del mod">
          <ac:chgData name="Brenda" userId="633cf986-ce32-4f82-933b-0bb3dc32a2bb" providerId="ADAL" clId="{4F07F57C-30AA-40D2-97A6-B9C6447A18BA}" dt="2020-05-14T11:47:51.238" v="870" actId="478"/>
          <ac:spMkLst>
            <pc:docMk/>
            <pc:sldMk cId="2221395200" sldId="1763"/>
            <ac:spMk id="2" creationId="{C51DB5AC-92BA-4DAB-B10D-2A634FD547E8}"/>
          </ac:spMkLst>
        </pc:spChg>
        <pc:spChg chg="mod">
          <ac:chgData name="Brenda" userId="633cf986-ce32-4f82-933b-0bb3dc32a2bb" providerId="ADAL" clId="{4F07F57C-30AA-40D2-97A6-B9C6447A18BA}" dt="2020-05-21T08:06:57.395" v="4381" actId="1076"/>
          <ac:spMkLst>
            <pc:docMk/>
            <pc:sldMk cId="2221395200" sldId="1763"/>
            <ac:spMk id="4" creationId="{00000000-0000-0000-0000-000000000000}"/>
          </ac:spMkLst>
        </pc:spChg>
        <pc:spChg chg="mod">
          <ac:chgData name="Brenda" userId="633cf986-ce32-4f82-933b-0bb3dc32a2bb" providerId="ADAL" clId="{4F07F57C-30AA-40D2-97A6-B9C6447A18BA}" dt="2020-05-21T08:09:01.877" v="4398" actId="1076"/>
          <ac:spMkLst>
            <pc:docMk/>
            <pc:sldMk cId="2221395200" sldId="1763"/>
            <ac:spMk id="6" creationId="{21C95D21-0679-4075-B771-828E7ACDBA03}"/>
          </ac:spMkLst>
        </pc:spChg>
        <pc:spChg chg="mod">
          <ac:chgData name="Brenda" userId="633cf986-ce32-4f82-933b-0bb3dc32a2bb" providerId="ADAL" clId="{4F07F57C-30AA-40D2-97A6-B9C6447A18BA}" dt="2020-05-14T11:40:04.848" v="801"/>
          <ac:spMkLst>
            <pc:docMk/>
            <pc:sldMk cId="2221395200" sldId="1763"/>
            <ac:spMk id="7" creationId="{00000000-0000-0000-0000-000000000000}"/>
          </ac:spMkLst>
        </pc:spChg>
        <pc:spChg chg="mod">
          <ac:chgData name="Brenda" userId="633cf986-ce32-4f82-933b-0bb3dc32a2bb" providerId="ADAL" clId="{4F07F57C-30AA-40D2-97A6-B9C6447A18BA}" dt="2020-05-21T08:06:57.395" v="4381" actId="1076"/>
          <ac:spMkLst>
            <pc:docMk/>
            <pc:sldMk cId="2221395200" sldId="1763"/>
            <ac:spMk id="10" creationId="{00000000-0000-0000-0000-000000000000}"/>
          </ac:spMkLst>
        </pc:spChg>
        <pc:spChg chg="del">
          <ac:chgData name="Brenda" userId="633cf986-ce32-4f82-933b-0bb3dc32a2bb" providerId="ADAL" clId="{4F07F57C-30AA-40D2-97A6-B9C6447A18BA}" dt="2020-05-14T11:39:50.005" v="799" actId="478"/>
          <ac:spMkLst>
            <pc:docMk/>
            <pc:sldMk cId="2221395200" sldId="1763"/>
            <ac:spMk id="11" creationId="{00000000-0000-0000-0000-000000000000}"/>
          </ac:spMkLst>
        </pc:spChg>
        <pc:spChg chg="del">
          <ac:chgData name="Brenda" userId="633cf986-ce32-4f82-933b-0bb3dc32a2bb" providerId="ADAL" clId="{4F07F57C-30AA-40D2-97A6-B9C6447A18BA}" dt="2020-05-14T11:47:14.407" v="862" actId="478"/>
          <ac:spMkLst>
            <pc:docMk/>
            <pc:sldMk cId="2221395200" sldId="1763"/>
            <ac:spMk id="12" creationId="{477C2108-4582-431E-9B88-44AA102638B6}"/>
          </ac:spMkLst>
        </pc:spChg>
        <pc:spChg chg="del">
          <ac:chgData name="Brenda" userId="633cf986-ce32-4f82-933b-0bb3dc32a2bb" providerId="ADAL" clId="{4F07F57C-30AA-40D2-97A6-B9C6447A18BA}" dt="2020-05-14T11:47:15.848" v="863" actId="478"/>
          <ac:spMkLst>
            <pc:docMk/>
            <pc:sldMk cId="2221395200" sldId="1763"/>
            <ac:spMk id="13" creationId="{34623280-42D2-40B2-BCEC-429F2B3C998C}"/>
          </ac:spMkLst>
        </pc:spChg>
        <pc:spChg chg="add del mod">
          <ac:chgData name="Brenda" userId="633cf986-ce32-4f82-933b-0bb3dc32a2bb" providerId="ADAL" clId="{4F07F57C-30AA-40D2-97A6-B9C6447A18BA}" dt="2020-05-21T08:06:49.541" v="4380" actId="478"/>
          <ac:spMkLst>
            <pc:docMk/>
            <pc:sldMk cId="2221395200" sldId="1763"/>
            <ac:spMk id="13" creationId="{9D550D6F-D6EB-4EBD-9780-C81E14AF25B1}"/>
          </ac:spMkLst>
        </pc:spChg>
        <pc:spChg chg="del">
          <ac:chgData name="Brenda" userId="633cf986-ce32-4f82-933b-0bb3dc32a2bb" providerId="ADAL" clId="{4F07F57C-30AA-40D2-97A6-B9C6447A18BA}" dt="2020-05-14T11:47:13.349" v="861" actId="478"/>
          <ac:spMkLst>
            <pc:docMk/>
            <pc:sldMk cId="2221395200" sldId="1763"/>
            <ac:spMk id="14" creationId="{0537D354-BD1E-47A2-B852-C91097DF29E5}"/>
          </ac:spMkLst>
        </pc:spChg>
        <pc:spChg chg="add mod">
          <ac:chgData name="Brenda" userId="633cf986-ce32-4f82-933b-0bb3dc32a2bb" providerId="ADAL" clId="{4F07F57C-30AA-40D2-97A6-B9C6447A18BA}" dt="2020-05-14T13:50:28.459" v="1003" actId="1076"/>
          <ac:spMkLst>
            <pc:docMk/>
            <pc:sldMk cId="2221395200" sldId="1763"/>
            <ac:spMk id="15" creationId="{68512A07-A388-4285-8718-E45C27DFBFD1}"/>
          </ac:spMkLst>
        </pc:spChg>
        <pc:spChg chg="add mod">
          <ac:chgData name="Brenda" userId="633cf986-ce32-4f82-933b-0bb3dc32a2bb" providerId="ADAL" clId="{4F07F57C-30AA-40D2-97A6-B9C6447A18BA}" dt="2020-05-21T08:06:57.395" v="4381" actId="1076"/>
          <ac:spMkLst>
            <pc:docMk/>
            <pc:sldMk cId="2221395200" sldId="1763"/>
            <ac:spMk id="17" creationId="{9A49DBD4-95CC-4659-8C8D-65C611EBB9EA}"/>
          </ac:spMkLst>
        </pc:spChg>
        <pc:spChg chg="add mod">
          <ac:chgData name="Brenda" userId="633cf986-ce32-4f82-933b-0bb3dc32a2bb" providerId="ADAL" clId="{4F07F57C-30AA-40D2-97A6-B9C6447A18BA}" dt="2020-05-21T08:08:53.485" v="4395" actId="1076"/>
          <ac:spMkLst>
            <pc:docMk/>
            <pc:sldMk cId="2221395200" sldId="1763"/>
            <ac:spMk id="18" creationId="{E690B87E-704E-42C2-8E5E-D1C9B83946A7}"/>
          </ac:spMkLst>
        </pc:spChg>
        <pc:spChg chg="add del mod">
          <ac:chgData name="Brenda" userId="633cf986-ce32-4f82-933b-0bb3dc32a2bb" providerId="ADAL" clId="{4F07F57C-30AA-40D2-97A6-B9C6447A18BA}" dt="2020-05-21T08:06:42.053" v="4379" actId="478"/>
          <ac:spMkLst>
            <pc:docMk/>
            <pc:sldMk cId="2221395200" sldId="1763"/>
            <ac:spMk id="19" creationId="{176D8E81-CE09-4F2A-985F-072CA3BA2325}"/>
          </ac:spMkLst>
        </pc:spChg>
        <pc:graphicFrameChg chg="add mod modGraphic">
          <ac:chgData name="Brenda" userId="633cf986-ce32-4f82-933b-0bb3dc32a2bb" providerId="ADAL" clId="{4F07F57C-30AA-40D2-97A6-B9C6447A18BA}" dt="2020-05-21T08:06:57.395" v="4381" actId="1076"/>
          <ac:graphicFrameMkLst>
            <pc:docMk/>
            <pc:sldMk cId="2221395200" sldId="1763"/>
            <ac:graphicFrameMk id="3" creationId="{2DCDF633-FED8-4F4C-8E8B-DEA7DBBD10A3}"/>
          </ac:graphicFrameMkLst>
        </pc:graphicFrameChg>
        <pc:graphicFrameChg chg="del">
          <ac:chgData name="Brenda" userId="633cf986-ce32-4f82-933b-0bb3dc32a2bb" providerId="ADAL" clId="{4F07F57C-30AA-40D2-97A6-B9C6447A18BA}" dt="2020-05-14T11:39:53.733" v="800" actId="478"/>
          <ac:graphicFrameMkLst>
            <pc:docMk/>
            <pc:sldMk cId="2221395200" sldId="1763"/>
            <ac:graphicFrameMk id="5" creationId="{00000000-0000-0000-0000-000000000000}"/>
          </ac:graphicFrameMkLst>
        </pc:graphicFrameChg>
        <pc:graphicFrameChg chg="mod">
          <ac:chgData name="Brenda" userId="633cf986-ce32-4f82-933b-0bb3dc32a2bb" providerId="ADAL" clId="{4F07F57C-30AA-40D2-97A6-B9C6447A18BA}" dt="2020-05-21T09:34:57.336" v="4860" actId="403"/>
          <ac:graphicFrameMkLst>
            <pc:docMk/>
            <pc:sldMk cId="2221395200" sldId="1763"/>
            <ac:graphicFrameMk id="8" creationId="{00000000-0000-0000-0000-000000000000}"/>
          </ac:graphicFrameMkLst>
        </pc:graphicFrameChg>
        <pc:graphicFrameChg chg="del mod">
          <ac:chgData name="Brenda" userId="633cf986-ce32-4f82-933b-0bb3dc32a2bb" providerId="ADAL" clId="{4F07F57C-30AA-40D2-97A6-B9C6447A18BA}" dt="2020-05-14T11:43:23.813" v="818" actId="478"/>
          <ac:graphicFrameMkLst>
            <pc:docMk/>
            <pc:sldMk cId="2221395200" sldId="1763"/>
            <ac:graphicFrameMk id="9" creationId="{1461E78D-C4F9-45C4-8330-BC20D566AA9D}"/>
          </ac:graphicFrameMkLst>
        </pc:graphicFrameChg>
        <pc:picChg chg="add mod">
          <ac:chgData name="Brenda" userId="633cf986-ce32-4f82-933b-0bb3dc32a2bb" providerId="ADAL" clId="{4F07F57C-30AA-40D2-97A6-B9C6447A18BA}" dt="2020-05-14T13:50:28.459" v="1003" actId="1076"/>
          <ac:picMkLst>
            <pc:docMk/>
            <pc:sldMk cId="2221395200" sldId="1763"/>
            <ac:picMk id="16" creationId="{4EF63FC4-C104-4CC7-B2FB-6BCECCB7091A}"/>
          </ac:picMkLst>
        </pc:picChg>
      </pc:sldChg>
      <pc:sldChg chg="modSp mod">
        <pc:chgData name="Brenda" userId="633cf986-ce32-4f82-933b-0bb3dc32a2bb" providerId="ADAL" clId="{4F07F57C-30AA-40D2-97A6-B9C6447A18BA}" dt="2020-05-14T11:56:01.699" v="984" actId="14100"/>
        <pc:sldMkLst>
          <pc:docMk/>
          <pc:sldMk cId="1827656851" sldId="1766"/>
        </pc:sldMkLst>
        <pc:picChg chg="mod">
          <ac:chgData name="Brenda" userId="633cf986-ce32-4f82-933b-0bb3dc32a2bb" providerId="ADAL" clId="{4F07F57C-30AA-40D2-97A6-B9C6447A18BA}" dt="2020-05-14T11:56:01.699" v="984" actId="14100"/>
          <ac:picMkLst>
            <pc:docMk/>
            <pc:sldMk cId="1827656851" sldId="1766"/>
            <ac:picMk id="3" creationId="{00000000-0000-0000-0000-000000000000}"/>
          </ac:picMkLst>
        </pc:picChg>
      </pc:sldChg>
      <pc:sldChg chg="delSp modSp del mod">
        <pc:chgData name="Brenda" userId="633cf986-ce32-4f82-933b-0bb3dc32a2bb" providerId="ADAL" clId="{4F07F57C-30AA-40D2-97A6-B9C6447A18BA}" dt="2020-05-14T11:52:49.565" v="917" actId="2696"/>
        <pc:sldMkLst>
          <pc:docMk/>
          <pc:sldMk cId="1868677722" sldId="1767"/>
        </pc:sldMkLst>
        <pc:spChg chg="mod">
          <ac:chgData name="Brenda" userId="633cf986-ce32-4f82-933b-0bb3dc32a2bb" providerId="ADAL" clId="{4F07F57C-30AA-40D2-97A6-B9C6447A18BA}" dt="2020-05-14T11:52:38.190" v="916" actId="403"/>
          <ac:spMkLst>
            <pc:docMk/>
            <pc:sldMk cId="1868677722" sldId="1767"/>
            <ac:spMk id="7" creationId="{00000000-0000-0000-0000-000000000000}"/>
          </ac:spMkLst>
        </pc:spChg>
        <pc:graphicFrameChg chg="del">
          <ac:chgData name="Brenda" userId="633cf986-ce32-4f82-933b-0bb3dc32a2bb" providerId="ADAL" clId="{4F07F57C-30AA-40D2-97A6-B9C6447A18BA}" dt="2020-05-14T11:52:33" v="915" actId="478"/>
          <ac:graphicFrameMkLst>
            <pc:docMk/>
            <pc:sldMk cId="1868677722" sldId="1767"/>
            <ac:graphicFrameMk id="8" creationId="{00000000-0000-0000-0000-000000000000}"/>
          </ac:graphicFrameMkLst>
        </pc:graphicFrameChg>
      </pc:sldChg>
      <pc:sldChg chg="addSp delSp modSp mod delAnim modAnim">
        <pc:chgData name="Brenda" userId="633cf986-ce32-4f82-933b-0bb3dc32a2bb" providerId="ADAL" clId="{4F07F57C-30AA-40D2-97A6-B9C6447A18BA}" dt="2020-05-21T10:03:43.125" v="4907" actId="1076"/>
        <pc:sldMkLst>
          <pc:docMk/>
          <pc:sldMk cId="298870294" sldId="1769"/>
        </pc:sldMkLst>
        <pc:spChg chg="del mod">
          <ac:chgData name="Brenda" userId="633cf986-ce32-4f82-933b-0bb3dc32a2bb" providerId="ADAL" clId="{4F07F57C-30AA-40D2-97A6-B9C6447A18BA}" dt="2020-05-14T13:55:24.635" v="1034" actId="478"/>
          <ac:spMkLst>
            <pc:docMk/>
            <pc:sldMk cId="298870294" sldId="1769"/>
            <ac:spMk id="2" creationId="{6FF0E4D7-F1A0-47D9-A482-E25CD4C3B453}"/>
          </ac:spMkLst>
        </pc:spChg>
        <pc:spChg chg="mod">
          <ac:chgData name="Brenda" userId="633cf986-ce32-4f82-933b-0bb3dc32a2bb" providerId="ADAL" clId="{4F07F57C-30AA-40D2-97A6-B9C6447A18BA}" dt="2020-05-19T10:23:03.655" v="1726" actId="1076"/>
          <ac:spMkLst>
            <pc:docMk/>
            <pc:sldMk cId="298870294" sldId="1769"/>
            <ac:spMk id="3" creationId="{00000000-0000-0000-0000-000000000000}"/>
          </ac:spMkLst>
        </pc:spChg>
        <pc:spChg chg="del mod">
          <ac:chgData name="Brenda" userId="633cf986-ce32-4f82-933b-0bb3dc32a2bb" providerId="ADAL" clId="{4F07F57C-30AA-40D2-97A6-B9C6447A18BA}" dt="2020-05-14T13:55:24.635" v="1034" actId="478"/>
          <ac:spMkLst>
            <pc:docMk/>
            <pc:sldMk cId="298870294" sldId="1769"/>
            <ac:spMk id="6" creationId="{F38BA4C9-4AE2-45AC-B283-8431F108B56F}"/>
          </ac:spMkLst>
        </pc:spChg>
        <pc:spChg chg="mod">
          <ac:chgData name="Brenda" userId="633cf986-ce32-4f82-933b-0bb3dc32a2bb" providerId="ADAL" clId="{4F07F57C-30AA-40D2-97A6-B9C6447A18BA}" dt="2020-05-14T14:17:48.330" v="1139" actId="20577"/>
          <ac:spMkLst>
            <pc:docMk/>
            <pc:sldMk cId="298870294" sldId="1769"/>
            <ac:spMk id="7" creationId="{00000000-0000-0000-0000-000000000000}"/>
          </ac:spMkLst>
        </pc:spChg>
        <pc:spChg chg="del">
          <ac:chgData name="Brenda" userId="633cf986-ce32-4f82-933b-0bb3dc32a2bb" providerId="ADAL" clId="{4F07F57C-30AA-40D2-97A6-B9C6447A18BA}" dt="2020-05-14T13:49:44.814" v="1000" actId="478"/>
          <ac:spMkLst>
            <pc:docMk/>
            <pc:sldMk cId="298870294" sldId="1769"/>
            <ac:spMk id="8" creationId="{00000000-0000-0000-0000-000000000000}"/>
          </ac:spMkLst>
        </pc:spChg>
        <pc:spChg chg="add mod">
          <ac:chgData name="Brenda" userId="633cf986-ce32-4f82-933b-0bb3dc32a2bb" providerId="ADAL" clId="{4F07F57C-30AA-40D2-97A6-B9C6447A18BA}" dt="2020-05-21T08:10:22.333" v="4410"/>
          <ac:spMkLst>
            <pc:docMk/>
            <pc:sldMk cId="298870294" sldId="1769"/>
            <ac:spMk id="11" creationId="{9760C4C0-BC92-4981-82D0-18AC521919EE}"/>
          </ac:spMkLst>
        </pc:spChg>
        <pc:spChg chg="del mod">
          <ac:chgData name="Brenda" userId="633cf986-ce32-4f82-933b-0bb3dc32a2bb" providerId="ADAL" clId="{4F07F57C-30AA-40D2-97A6-B9C6447A18BA}" dt="2020-05-14T13:55:24.635" v="1034" actId="478"/>
          <ac:spMkLst>
            <pc:docMk/>
            <pc:sldMk cId="298870294" sldId="1769"/>
            <ac:spMk id="11" creationId="{BAC8E708-7481-41BD-AE20-D8F95664C7AC}"/>
          </ac:spMkLst>
        </pc:spChg>
        <pc:spChg chg="add mod">
          <ac:chgData name="Brenda" userId="633cf986-ce32-4f82-933b-0bb3dc32a2bb" providerId="ADAL" clId="{4F07F57C-30AA-40D2-97A6-B9C6447A18BA}" dt="2020-05-14T13:56:17.093" v="1039"/>
          <ac:spMkLst>
            <pc:docMk/>
            <pc:sldMk cId="298870294" sldId="1769"/>
            <ac:spMk id="12" creationId="{FACE1004-C76E-43DA-8441-BDE2BF31778E}"/>
          </ac:spMkLst>
        </pc:spChg>
        <pc:spChg chg="add del mod">
          <ac:chgData name="Brenda" userId="633cf986-ce32-4f82-933b-0bb3dc32a2bb" providerId="ADAL" clId="{4F07F57C-30AA-40D2-97A6-B9C6447A18BA}" dt="2020-05-14T14:07:37.279" v="1072" actId="478"/>
          <ac:spMkLst>
            <pc:docMk/>
            <pc:sldMk cId="298870294" sldId="1769"/>
            <ac:spMk id="16" creationId="{6B77B9CF-52AA-448C-ADEB-C7E3E07BCD80}"/>
          </ac:spMkLst>
        </pc:spChg>
        <pc:spChg chg="mod">
          <ac:chgData name="Brenda" userId="633cf986-ce32-4f82-933b-0bb3dc32a2bb" providerId="ADAL" clId="{4F07F57C-30AA-40D2-97A6-B9C6447A18BA}" dt="2020-05-19T10:59:33.437" v="2043"/>
          <ac:spMkLst>
            <pc:docMk/>
            <pc:sldMk cId="298870294" sldId="1769"/>
            <ac:spMk id="17" creationId="{640E6709-261E-4CE3-AF80-A08EBAB17486}"/>
          </ac:spMkLst>
        </pc:spChg>
        <pc:spChg chg="add del mod">
          <ac:chgData name="Brenda" userId="633cf986-ce32-4f82-933b-0bb3dc32a2bb" providerId="ADAL" clId="{4F07F57C-30AA-40D2-97A6-B9C6447A18BA}" dt="2020-05-14T14:09:57.069" v="1099" actId="478"/>
          <ac:spMkLst>
            <pc:docMk/>
            <pc:sldMk cId="298870294" sldId="1769"/>
            <ac:spMk id="17" creationId="{A19D851D-BDD6-4CAA-8F8E-2F8E68C93FF4}"/>
          </ac:spMkLst>
        </pc:spChg>
        <pc:spChg chg="add mod">
          <ac:chgData name="Brenda" userId="633cf986-ce32-4f82-933b-0bb3dc32a2bb" providerId="ADAL" clId="{4F07F57C-30AA-40D2-97A6-B9C6447A18BA}" dt="2020-05-21T10:03:43.125" v="4907" actId="1076"/>
          <ac:spMkLst>
            <pc:docMk/>
            <pc:sldMk cId="298870294" sldId="1769"/>
            <ac:spMk id="18" creationId="{0E450600-2D30-4DA6-BD65-772F2294C67E}"/>
          </ac:spMkLst>
        </pc:spChg>
        <pc:spChg chg="mod">
          <ac:chgData name="Brenda" userId="633cf986-ce32-4f82-933b-0bb3dc32a2bb" providerId="ADAL" clId="{4F07F57C-30AA-40D2-97A6-B9C6447A18BA}" dt="2020-05-19T10:59:33.437" v="2043"/>
          <ac:spMkLst>
            <pc:docMk/>
            <pc:sldMk cId="298870294" sldId="1769"/>
            <ac:spMk id="20" creationId="{CC1DF6ED-33B3-4BB7-B631-1A13CFD7A2ED}"/>
          </ac:spMkLst>
        </pc:spChg>
        <pc:spChg chg="add mod">
          <ac:chgData name="Brenda" userId="633cf986-ce32-4f82-933b-0bb3dc32a2bb" providerId="ADAL" clId="{4F07F57C-30AA-40D2-97A6-B9C6447A18BA}" dt="2020-05-21T10:02:27.070" v="4900" actId="1035"/>
          <ac:spMkLst>
            <pc:docMk/>
            <pc:sldMk cId="298870294" sldId="1769"/>
            <ac:spMk id="21" creationId="{1A123691-4A1F-4209-A134-9EC66DE60A77}"/>
          </ac:spMkLst>
        </pc:spChg>
        <pc:spChg chg="mod">
          <ac:chgData name="Brenda" userId="633cf986-ce32-4f82-933b-0bb3dc32a2bb" providerId="ADAL" clId="{4F07F57C-30AA-40D2-97A6-B9C6447A18BA}" dt="2020-05-19T10:59:33.437" v="2043"/>
          <ac:spMkLst>
            <pc:docMk/>
            <pc:sldMk cId="298870294" sldId="1769"/>
            <ac:spMk id="22" creationId="{03E5EE82-9F9E-4842-8210-3837D0F0791C}"/>
          </ac:spMkLst>
        </pc:spChg>
        <pc:spChg chg="add mod ord">
          <ac:chgData name="Brenda" userId="633cf986-ce32-4f82-933b-0bb3dc32a2bb" providerId="ADAL" clId="{4F07F57C-30AA-40D2-97A6-B9C6447A18BA}" dt="2020-05-21T10:02:35.117" v="4901" actId="167"/>
          <ac:spMkLst>
            <pc:docMk/>
            <pc:sldMk cId="298870294" sldId="1769"/>
            <ac:spMk id="23" creationId="{93C5F3CF-CFA4-45C3-BF89-A8A36AFACCA7}"/>
          </ac:spMkLst>
        </pc:spChg>
        <pc:spChg chg="add mod ord">
          <ac:chgData name="Brenda" userId="633cf986-ce32-4f82-933b-0bb3dc32a2bb" providerId="ADAL" clId="{4F07F57C-30AA-40D2-97A6-B9C6447A18BA}" dt="2020-05-21T10:02:46.805" v="4902" actId="1076"/>
          <ac:spMkLst>
            <pc:docMk/>
            <pc:sldMk cId="298870294" sldId="1769"/>
            <ac:spMk id="24" creationId="{9C6BA938-F4AA-41DC-8B61-A8DFA842C924}"/>
          </ac:spMkLst>
        </pc:spChg>
        <pc:spChg chg="add mod ord">
          <ac:chgData name="Brenda" userId="633cf986-ce32-4f82-933b-0bb3dc32a2bb" providerId="ADAL" clId="{4F07F57C-30AA-40D2-97A6-B9C6447A18BA}" dt="2020-05-21T10:02:35.117" v="4901" actId="167"/>
          <ac:spMkLst>
            <pc:docMk/>
            <pc:sldMk cId="298870294" sldId="1769"/>
            <ac:spMk id="25" creationId="{F4573E2D-41AE-4150-9BB7-3C1D3B3630AB}"/>
          </ac:spMkLst>
        </pc:spChg>
        <pc:grpChg chg="add mod">
          <ac:chgData name="Brenda" userId="633cf986-ce32-4f82-933b-0bb3dc32a2bb" providerId="ADAL" clId="{4F07F57C-30AA-40D2-97A6-B9C6447A18BA}" dt="2020-05-19T10:59:40.357" v="2045" actId="1076"/>
          <ac:grpSpMkLst>
            <pc:docMk/>
            <pc:sldMk cId="298870294" sldId="1769"/>
            <ac:grpSpMk id="16" creationId="{6811FD67-5FC8-4E24-925F-D99AB3EA757E}"/>
          </ac:grpSpMkLst>
        </pc:grpChg>
        <pc:graphicFrameChg chg="add del mod">
          <ac:chgData name="Brenda" userId="633cf986-ce32-4f82-933b-0bb3dc32a2bb" providerId="ADAL" clId="{4F07F57C-30AA-40D2-97A6-B9C6447A18BA}" dt="2020-05-14T14:12:39.413" v="1108"/>
          <ac:graphicFrameMkLst>
            <pc:docMk/>
            <pc:sldMk cId="298870294" sldId="1769"/>
            <ac:graphicFrameMk id="4" creationId="{6CA0114B-C3F7-4ECF-A1C9-6F12B7739407}"/>
          </ac:graphicFrameMkLst>
        </pc:graphicFrameChg>
        <pc:graphicFrameChg chg="del mod">
          <ac:chgData name="Brenda" userId="633cf986-ce32-4f82-933b-0bb3dc32a2bb" providerId="ADAL" clId="{4F07F57C-30AA-40D2-97A6-B9C6447A18BA}" dt="2020-05-14T13:55:24.635" v="1034" actId="478"/>
          <ac:graphicFrameMkLst>
            <pc:docMk/>
            <pc:sldMk cId="298870294" sldId="1769"/>
            <ac:graphicFrameMk id="5" creationId="{00000000-0000-0000-0000-000000000000}"/>
          </ac:graphicFrameMkLst>
        </pc:graphicFrameChg>
        <pc:graphicFrameChg chg="del mod">
          <ac:chgData name="Brenda" userId="633cf986-ce32-4f82-933b-0bb3dc32a2bb" providerId="ADAL" clId="{4F07F57C-30AA-40D2-97A6-B9C6447A18BA}" dt="2020-05-14T13:55:28.817" v="1035" actId="478"/>
          <ac:graphicFrameMkLst>
            <pc:docMk/>
            <pc:sldMk cId="298870294" sldId="1769"/>
            <ac:graphicFrameMk id="9" creationId="{63DDFB5F-50B9-47F3-8723-9EB6AF1B0563}"/>
          </ac:graphicFrameMkLst>
        </pc:graphicFrameChg>
        <pc:graphicFrameChg chg="del mod">
          <ac:chgData name="Brenda" userId="633cf986-ce32-4f82-933b-0bb3dc32a2bb" providerId="ADAL" clId="{4F07F57C-30AA-40D2-97A6-B9C6447A18BA}" dt="2020-05-14T13:55:24.635" v="1034" actId="478"/>
          <ac:graphicFrameMkLst>
            <pc:docMk/>
            <pc:sldMk cId="298870294" sldId="1769"/>
            <ac:graphicFrameMk id="10" creationId="{1461E78D-C4F9-45C4-8330-BC20D566AA9D}"/>
          </ac:graphicFrameMkLst>
        </pc:graphicFrameChg>
        <pc:graphicFrameChg chg="add mod">
          <ac:chgData name="Brenda" userId="633cf986-ce32-4f82-933b-0bb3dc32a2bb" providerId="ADAL" clId="{4F07F57C-30AA-40D2-97A6-B9C6447A18BA}" dt="2020-05-19T10:22:57.183" v="1724" actId="1076"/>
          <ac:graphicFrameMkLst>
            <pc:docMk/>
            <pc:sldMk cId="298870294" sldId="1769"/>
            <ac:graphicFrameMk id="14" creationId="{164EE7EB-8BA8-4972-8AB7-EE9E2BB6A821}"/>
          </ac:graphicFrameMkLst>
        </pc:graphicFrameChg>
        <pc:graphicFrameChg chg="add mod modGraphic">
          <ac:chgData name="Brenda" userId="633cf986-ce32-4f82-933b-0bb3dc32a2bb" providerId="ADAL" clId="{4F07F57C-30AA-40D2-97A6-B9C6447A18BA}" dt="2020-05-21T08:10:55.826" v="4412"/>
          <ac:graphicFrameMkLst>
            <pc:docMk/>
            <pc:sldMk cId="298870294" sldId="1769"/>
            <ac:graphicFrameMk id="15" creationId="{08E0B77B-5C45-4996-9413-982E99F465A0}"/>
          </ac:graphicFrameMkLst>
        </pc:graphicFrameChg>
        <pc:graphicFrameChg chg="add mod">
          <ac:chgData name="Brenda" userId="633cf986-ce32-4f82-933b-0bb3dc32a2bb" providerId="ADAL" clId="{4F07F57C-30AA-40D2-97A6-B9C6447A18BA}" dt="2020-05-21T10:03:36.751" v="4906" actId="207"/>
          <ac:graphicFrameMkLst>
            <pc:docMk/>
            <pc:sldMk cId="298870294" sldId="1769"/>
            <ac:graphicFrameMk id="19" creationId="{8F48BD14-2D82-46BF-BD74-8117DEF272FC}"/>
          </ac:graphicFrameMkLst>
        </pc:graphicFrameChg>
        <pc:graphicFrameChg chg="add del mod modGraphic">
          <ac:chgData name="Brenda" userId="633cf986-ce32-4f82-933b-0bb3dc32a2bb" providerId="ADAL" clId="{4F07F57C-30AA-40D2-97A6-B9C6447A18BA}" dt="2020-05-14T14:15:28.700" v="1128" actId="478"/>
          <ac:graphicFrameMkLst>
            <pc:docMk/>
            <pc:sldMk cId="298870294" sldId="1769"/>
            <ac:graphicFrameMk id="20" creationId="{88826656-91C9-44E5-9530-0F0ABA1A162B}"/>
          </ac:graphicFrameMkLst>
        </pc:graphicFrameChg>
        <pc:picChg chg="add mod">
          <ac:chgData name="Brenda" userId="633cf986-ce32-4f82-933b-0bb3dc32a2bb" providerId="ADAL" clId="{4F07F57C-30AA-40D2-97A6-B9C6447A18BA}" dt="2020-05-21T08:10:41.725" v="4411" actId="1076"/>
          <ac:picMkLst>
            <pc:docMk/>
            <pc:sldMk cId="298870294" sldId="1769"/>
            <ac:picMk id="13" creationId="{9A17F45D-0EB3-42C8-81B5-0E1E346DED6B}"/>
          </ac:picMkLst>
        </pc:picChg>
      </pc:sldChg>
      <pc:sldChg chg="addSp delSp modSp mod setBg delAnim modAnim">
        <pc:chgData name="Brenda" userId="633cf986-ce32-4f82-933b-0bb3dc32a2bb" providerId="ADAL" clId="{4F07F57C-30AA-40D2-97A6-B9C6447A18BA}" dt="2020-05-21T10:05:23.445" v="4914" actId="1076"/>
        <pc:sldMkLst>
          <pc:docMk/>
          <pc:sldMk cId="2542336584" sldId="1772"/>
        </pc:sldMkLst>
        <pc:spChg chg="add mod">
          <ac:chgData name="Brenda" userId="633cf986-ce32-4f82-933b-0bb3dc32a2bb" providerId="ADAL" clId="{4F07F57C-30AA-40D2-97A6-B9C6447A18BA}" dt="2020-05-21T10:04:59.431" v="4912" actId="208"/>
          <ac:spMkLst>
            <pc:docMk/>
            <pc:sldMk cId="2542336584" sldId="1772"/>
            <ac:spMk id="2" creationId="{2A3E74FD-417B-425C-871B-E4690907794D}"/>
          </ac:spMkLst>
        </pc:spChg>
        <pc:spChg chg="add del mod">
          <ac:chgData name="Brenda" userId="633cf986-ce32-4f82-933b-0bb3dc32a2bb" providerId="ADAL" clId="{4F07F57C-30AA-40D2-97A6-B9C6447A18BA}" dt="2020-05-14T14:23:46.768" v="1174"/>
          <ac:spMkLst>
            <pc:docMk/>
            <pc:sldMk cId="2542336584" sldId="1772"/>
            <ac:spMk id="2" creationId="{C06E52C2-4AB1-4090-82F9-14F970C63D3F}"/>
          </ac:spMkLst>
        </pc:spChg>
        <pc:spChg chg="mod">
          <ac:chgData name="Brenda" userId="633cf986-ce32-4f82-933b-0bb3dc32a2bb" providerId="ADAL" clId="{4F07F57C-30AA-40D2-97A6-B9C6447A18BA}" dt="2020-05-21T08:13:34.109" v="4431" actId="207"/>
          <ac:spMkLst>
            <pc:docMk/>
            <pc:sldMk cId="2542336584" sldId="1772"/>
            <ac:spMk id="7" creationId="{00000000-0000-0000-0000-000000000000}"/>
          </ac:spMkLst>
        </pc:spChg>
        <pc:spChg chg="del">
          <ac:chgData name="Brenda" userId="633cf986-ce32-4f82-933b-0bb3dc32a2bb" providerId="ADAL" clId="{4F07F57C-30AA-40D2-97A6-B9C6447A18BA}" dt="2020-05-14T14:19:51.278" v="1152" actId="478"/>
          <ac:spMkLst>
            <pc:docMk/>
            <pc:sldMk cId="2542336584" sldId="1772"/>
            <ac:spMk id="8" creationId="{00000000-0000-0000-0000-000000000000}"/>
          </ac:spMkLst>
        </pc:spChg>
        <pc:spChg chg="add del mod">
          <ac:chgData name="Brenda" userId="633cf986-ce32-4f82-933b-0bb3dc32a2bb" providerId="ADAL" clId="{4F07F57C-30AA-40D2-97A6-B9C6447A18BA}" dt="2020-05-21T08:12:54.005" v="4421" actId="478"/>
          <ac:spMkLst>
            <pc:docMk/>
            <pc:sldMk cId="2542336584" sldId="1772"/>
            <ac:spMk id="8" creationId="{79C2654B-5A32-40D7-88DA-4D674132B2CA}"/>
          </ac:spMkLst>
        </pc:spChg>
        <pc:spChg chg="del mod">
          <ac:chgData name="Brenda" userId="633cf986-ce32-4f82-933b-0bb3dc32a2bb" providerId="ADAL" clId="{4F07F57C-30AA-40D2-97A6-B9C6447A18BA}" dt="2020-05-14T14:25:43.422" v="1197" actId="478"/>
          <ac:spMkLst>
            <pc:docMk/>
            <pc:sldMk cId="2542336584" sldId="1772"/>
            <ac:spMk id="9" creationId="{0DBE9A29-63DD-46D4-B952-646C84436788}"/>
          </ac:spMkLst>
        </pc:spChg>
        <pc:spChg chg="add mod">
          <ac:chgData name="Brenda" userId="633cf986-ce32-4f82-933b-0bb3dc32a2bb" providerId="ADAL" clId="{4F07F57C-30AA-40D2-97A6-B9C6447A18BA}" dt="2020-05-21T10:05:23.445" v="4914" actId="1076"/>
          <ac:spMkLst>
            <pc:docMk/>
            <pc:sldMk cId="2542336584" sldId="1772"/>
            <ac:spMk id="10" creationId="{D6D416B2-55E4-43AC-AC3E-088788AF3538}"/>
          </ac:spMkLst>
        </pc:spChg>
        <pc:spChg chg="del mod">
          <ac:chgData name="Brenda" userId="633cf986-ce32-4f82-933b-0bb3dc32a2bb" providerId="ADAL" clId="{4F07F57C-30AA-40D2-97A6-B9C6447A18BA}" dt="2020-05-14T14:25:43.422" v="1197" actId="478"/>
          <ac:spMkLst>
            <pc:docMk/>
            <pc:sldMk cId="2542336584" sldId="1772"/>
            <ac:spMk id="11" creationId="{0952961A-A753-41E3-B89D-4FE478E716C4}"/>
          </ac:spMkLst>
        </pc:spChg>
        <pc:spChg chg="mod">
          <ac:chgData name="Brenda" userId="633cf986-ce32-4f82-933b-0bb3dc32a2bb" providerId="ADAL" clId="{4F07F57C-30AA-40D2-97A6-B9C6447A18BA}" dt="2020-05-21T08:13:50.903" v="4433" actId="403"/>
          <ac:spMkLst>
            <pc:docMk/>
            <pc:sldMk cId="2542336584" sldId="1772"/>
            <ac:spMk id="13" creationId="{00000000-0000-0000-0000-000000000000}"/>
          </ac:spMkLst>
        </pc:spChg>
        <pc:spChg chg="add mod">
          <ac:chgData name="Brenda" userId="633cf986-ce32-4f82-933b-0bb3dc32a2bb" providerId="ADAL" clId="{4F07F57C-30AA-40D2-97A6-B9C6447A18BA}" dt="2020-05-20T11:32:57.608" v="4290" actId="1076"/>
          <ac:spMkLst>
            <pc:docMk/>
            <pc:sldMk cId="2542336584" sldId="1772"/>
            <ac:spMk id="15" creationId="{7FACF0CC-B662-4032-AD87-8FD6D85E6ED7}"/>
          </ac:spMkLst>
        </pc:spChg>
        <pc:spChg chg="add del mod">
          <ac:chgData name="Brenda" userId="633cf986-ce32-4f82-933b-0bb3dc32a2bb" providerId="ADAL" clId="{4F07F57C-30AA-40D2-97A6-B9C6447A18BA}" dt="2020-05-14T14:21:39.146" v="1163" actId="478"/>
          <ac:spMkLst>
            <pc:docMk/>
            <pc:sldMk cId="2542336584" sldId="1772"/>
            <ac:spMk id="17" creationId="{38010B9D-484F-4722-BC77-461CF821F5C2}"/>
          </ac:spMkLst>
        </pc:spChg>
        <pc:graphicFrameChg chg="add mod modGraphic">
          <ac:chgData name="Brenda" userId="633cf986-ce32-4f82-933b-0bb3dc32a2bb" providerId="ADAL" clId="{4F07F57C-30AA-40D2-97A6-B9C6447A18BA}" dt="2020-05-21T08:13:57.854" v="4434" actId="403"/>
          <ac:graphicFrameMkLst>
            <pc:docMk/>
            <pc:sldMk cId="2542336584" sldId="1772"/>
            <ac:graphicFrameMk id="3" creationId="{98B9064B-6B17-46DE-92F0-0DE10A1DD6DA}"/>
          </ac:graphicFrameMkLst>
        </pc:graphicFrameChg>
        <pc:graphicFrameChg chg="del">
          <ac:chgData name="Brenda" userId="633cf986-ce32-4f82-933b-0bb3dc32a2bb" providerId="ADAL" clId="{4F07F57C-30AA-40D2-97A6-B9C6447A18BA}" dt="2020-05-14T14:19:51.278" v="1152" actId="478"/>
          <ac:graphicFrameMkLst>
            <pc:docMk/>
            <pc:sldMk cId="2542336584" sldId="1772"/>
            <ac:graphicFrameMk id="5" creationId="{00000000-0000-0000-0000-000000000000}"/>
          </ac:graphicFrameMkLst>
        </pc:graphicFrameChg>
        <pc:graphicFrameChg chg="del mod">
          <ac:chgData name="Brenda" userId="633cf986-ce32-4f82-933b-0bb3dc32a2bb" providerId="ADAL" clId="{4F07F57C-30AA-40D2-97A6-B9C6447A18BA}" dt="2020-05-14T14:21:23.165" v="1159" actId="478"/>
          <ac:graphicFrameMkLst>
            <pc:docMk/>
            <pc:sldMk cId="2542336584" sldId="1772"/>
            <ac:graphicFrameMk id="10" creationId="{1461E78D-C4F9-45C4-8330-BC20D566AA9D}"/>
          </ac:graphicFrameMkLst>
        </pc:graphicFrameChg>
        <pc:graphicFrameChg chg="del mod">
          <ac:chgData name="Brenda" userId="633cf986-ce32-4f82-933b-0bb3dc32a2bb" providerId="ADAL" clId="{4F07F57C-30AA-40D2-97A6-B9C6447A18BA}" dt="2020-05-14T14:21:27.966" v="1160" actId="478"/>
          <ac:graphicFrameMkLst>
            <pc:docMk/>
            <pc:sldMk cId="2542336584" sldId="1772"/>
            <ac:graphicFrameMk id="12" creationId="{63DDFB5F-50B9-47F3-8723-9EB6AF1B0563}"/>
          </ac:graphicFrameMkLst>
        </pc:graphicFrameChg>
        <pc:graphicFrameChg chg="del mod">
          <ac:chgData name="Brenda" userId="633cf986-ce32-4f82-933b-0bb3dc32a2bb" providerId="ADAL" clId="{4F07F57C-30AA-40D2-97A6-B9C6447A18BA}" dt="2020-05-14T14:25:46.493" v="1198" actId="478"/>
          <ac:graphicFrameMkLst>
            <pc:docMk/>
            <pc:sldMk cId="2542336584" sldId="1772"/>
            <ac:graphicFrameMk id="14" creationId="{00000000-0000-0000-0000-000000000000}"/>
          </ac:graphicFrameMkLst>
        </pc:graphicFrameChg>
        <pc:graphicFrameChg chg="add mod">
          <ac:chgData name="Brenda" userId="633cf986-ce32-4f82-933b-0bb3dc32a2bb" providerId="ADAL" clId="{4F07F57C-30AA-40D2-97A6-B9C6447A18BA}" dt="2020-05-21T08:13:46.676" v="4432" actId="1076"/>
          <ac:graphicFrameMkLst>
            <pc:docMk/>
            <pc:sldMk cId="2542336584" sldId="1772"/>
            <ac:graphicFrameMk id="18" creationId="{EE1BA340-3004-41B8-BFF4-25F7E6D7DB2B}"/>
          </ac:graphicFrameMkLst>
        </pc:graphicFrameChg>
        <pc:graphicFrameChg chg="add del mod">
          <ac:chgData name="Brenda" userId="633cf986-ce32-4f82-933b-0bb3dc32a2bb" providerId="ADAL" clId="{4F07F57C-30AA-40D2-97A6-B9C6447A18BA}" dt="2020-05-14T14:24:45.066" v="1186" actId="478"/>
          <ac:graphicFrameMkLst>
            <pc:docMk/>
            <pc:sldMk cId="2542336584" sldId="1772"/>
            <ac:graphicFrameMk id="19" creationId="{C00A6C4F-1494-4214-B1FF-2D58E25235B3}"/>
          </ac:graphicFrameMkLst>
        </pc:graphicFrameChg>
        <pc:picChg chg="add mod modCrop">
          <ac:chgData name="Brenda" userId="633cf986-ce32-4f82-933b-0bb3dc32a2bb" providerId="ADAL" clId="{4F07F57C-30AA-40D2-97A6-B9C6447A18BA}" dt="2020-05-20T11:30:46.881" v="4282" actId="732"/>
          <ac:picMkLst>
            <pc:docMk/>
            <pc:sldMk cId="2542336584" sldId="1772"/>
            <ac:picMk id="4" creationId="{E7117EAD-B0C0-44D5-B1B2-F48D9A4A8B29}"/>
          </ac:picMkLst>
        </pc:picChg>
        <pc:picChg chg="add mod">
          <ac:chgData name="Brenda" userId="633cf986-ce32-4f82-933b-0bb3dc32a2bb" providerId="ADAL" clId="{4F07F57C-30AA-40D2-97A6-B9C6447A18BA}" dt="2020-05-14T14:19:52.762" v="1153"/>
          <ac:picMkLst>
            <pc:docMk/>
            <pc:sldMk cId="2542336584" sldId="1772"/>
            <ac:picMk id="16" creationId="{71FB6C62-1842-47B6-A6FC-FD8E7B7536FE}"/>
          </ac:picMkLst>
        </pc:picChg>
      </pc:sldChg>
      <pc:sldChg chg="addSp delSp modSp mod delAnim modAnim">
        <pc:chgData name="Brenda" userId="633cf986-ce32-4f82-933b-0bb3dc32a2bb" providerId="ADAL" clId="{4F07F57C-30AA-40D2-97A6-B9C6447A18BA}" dt="2020-05-21T10:06:31.122" v="4933" actId="313"/>
        <pc:sldMkLst>
          <pc:docMk/>
          <pc:sldMk cId="3542050931" sldId="1775"/>
        </pc:sldMkLst>
        <pc:spChg chg="add mod topLvl">
          <ac:chgData name="Brenda" userId="633cf986-ce32-4f82-933b-0bb3dc32a2bb" providerId="ADAL" clId="{4F07F57C-30AA-40D2-97A6-B9C6447A18BA}" dt="2020-05-21T08:17:50.996" v="4482" actId="688"/>
          <ac:spMkLst>
            <pc:docMk/>
            <pc:sldMk cId="3542050931" sldId="1775"/>
            <ac:spMk id="2" creationId="{178110CD-EAF9-4502-99C7-82F51285A0C9}"/>
          </ac:spMkLst>
        </pc:spChg>
        <pc:spChg chg="add del mod">
          <ac:chgData name="Brenda" userId="633cf986-ce32-4f82-933b-0bb3dc32a2bb" providerId="ADAL" clId="{4F07F57C-30AA-40D2-97A6-B9C6447A18BA}" dt="2020-05-14T14:39:42.598" v="1265"/>
          <ac:spMkLst>
            <pc:docMk/>
            <pc:sldMk cId="3542050931" sldId="1775"/>
            <ac:spMk id="2" creationId="{88E0D2CE-B59C-4E0F-9CBA-2384E27EECEB}"/>
          </ac:spMkLst>
        </pc:spChg>
        <pc:spChg chg="add mod topLvl">
          <ac:chgData name="Brenda" userId="633cf986-ce32-4f82-933b-0bb3dc32a2bb" providerId="ADAL" clId="{4F07F57C-30AA-40D2-97A6-B9C6447A18BA}" dt="2020-05-21T08:17:56.428" v="4483" actId="1076"/>
          <ac:spMkLst>
            <pc:docMk/>
            <pc:sldMk cId="3542050931" sldId="1775"/>
            <ac:spMk id="3" creationId="{43EC0C9E-4867-4B16-8447-F258B3E8CD07}"/>
          </ac:spMkLst>
        </pc:spChg>
        <pc:spChg chg="mod">
          <ac:chgData name="Brenda" userId="633cf986-ce32-4f82-933b-0bb3dc32a2bb" providerId="ADAL" clId="{4F07F57C-30AA-40D2-97A6-B9C6447A18BA}" dt="2020-05-21T10:06:31.122" v="4933" actId="313"/>
          <ac:spMkLst>
            <pc:docMk/>
            <pc:sldMk cId="3542050931" sldId="1775"/>
            <ac:spMk id="7" creationId="{00000000-0000-0000-0000-000000000000}"/>
          </ac:spMkLst>
        </pc:spChg>
        <pc:spChg chg="add mod">
          <ac:chgData name="Brenda" userId="633cf986-ce32-4f82-933b-0bb3dc32a2bb" providerId="ADAL" clId="{4F07F57C-30AA-40D2-97A6-B9C6447A18BA}" dt="2020-05-14T14:37:17.417" v="1245" actId="20577"/>
          <ac:spMkLst>
            <pc:docMk/>
            <pc:sldMk cId="3542050931" sldId="1775"/>
            <ac:spMk id="9" creationId="{4AFD4FFF-AE9F-467A-9034-989CF245399E}"/>
          </ac:spMkLst>
        </pc:spChg>
        <pc:spChg chg="add mod">
          <ac:chgData name="Brenda" userId="633cf986-ce32-4f82-933b-0bb3dc32a2bb" providerId="ADAL" clId="{4F07F57C-30AA-40D2-97A6-B9C6447A18BA}" dt="2020-05-14T14:36:59.483" v="1235"/>
          <ac:spMkLst>
            <pc:docMk/>
            <pc:sldMk cId="3542050931" sldId="1775"/>
            <ac:spMk id="12" creationId="{C221F56E-5385-43D6-82AC-C0C38A12EAB6}"/>
          </ac:spMkLst>
        </pc:spChg>
        <pc:spChg chg="add mod">
          <ac:chgData name="Brenda" userId="633cf986-ce32-4f82-933b-0bb3dc32a2bb" providerId="ADAL" clId="{4F07F57C-30AA-40D2-97A6-B9C6447A18BA}" dt="2020-05-14T14:40:55.081" v="1298" actId="20577"/>
          <ac:spMkLst>
            <pc:docMk/>
            <pc:sldMk cId="3542050931" sldId="1775"/>
            <ac:spMk id="15" creationId="{94592596-B3ED-463F-82BF-741A53A7E096}"/>
          </ac:spMkLst>
        </pc:spChg>
        <pc:spChg chg="add mod">
          <ac:chgData name="Brenda" userId="633cf986-ce32-4f82-933b-0bb3dc32a2bb" providerId="ADAL" clId="{4F07F57C-30AA-40D2-97A6-B9C6447A18BA}" dt="2020-05-21T08:15:00.001" v="4438"/>
          <ac:spMkLst>
            <pc:docMk/>
            <pc:sldMk cId="3542050931" sldId="1775"/>
            <ac:spMk id="17" creationId="{9C08B081-0654-4847-A408-922D7FFE97C1}"/>
          </ac:spMkLst>
        </pc:spChg>
        <pc:spChg chg="mod">
          <ac:chgData name="Brenda" userId="633cf986-ce32-4f82-933b-0bb3dc32a2bb" providerId="ADAL" clId="{4F07F57C-30AA-40D2-97A6-B9C6447A18BA}" dt="2020-05-21T08:16:55.955" v="4460"/>
          <ac:spMkLst>
            <pc:docMk/>
            <pc:sldMk cId="3542050931" sldId="1775"/>
            <ac:spMk id="20" creationId="{E6B0CEC7-6A91-4A50-BA1E-F09731B871CE}"/>
          </ac:spMkLst>
        </pc:spChg>
        <pc:spChg chg="add mod">
          <ac:chgData name="Brenda" userId="633cf986-ce32-4f82-933b-0bb3dc32a2bb" providerId="ADAL" clId="{4F07F57C-30AA-40D2-97A6-B9C6447A18BA}" dt="2020-05-14T14:44:02.328" v="1311" actId="1076"/>
          <ac:spMkLst>
            <pc:docMk/>
            <pc:sldMk cId="3542050931" sldId="1775"/>
            <ac:spMk id="21" creationId="{21BA4068-6E27-449C-BC57-A8D42202D307}"/>
          </ac:spMkLst>
        </pc:spChg>
        <pc:spChg chg="add del mod">
          <ac:chgData name="Brenda" userId="633cf986-ce32-4f82-933b-0bb3dc32a2bb" providerId="ADAL" clId="{4F07F57C-30AA-40D2-97A6-B9C6447A18BA}" dt="2020-05-21T08:19:52.998" v="4502" actId="478"/>
          <ac:spMkLst>
            <pc:docMk/>
            <pc:sldMk cId="3542050931" sldId="1775"/>
            <ac:spMk id="24" creationId="{561B2281-CEC0-4776-A72C-5372178FDA49}"/>
          </ac:spMkLst>
        </pc:spChg>
        <pc:spChg chg="add del mod">
          <ac:chgData name="Brenda" userId="633cf986-ce32-4f82-933b-0bb3dc32a2bb" providerId="ADAL" clId="{4F07F57C-30AA-40D2-97A6-B9C6447A18BA}" dt="2020-05-21T08:16:46.968" v="4457" actId="478"/>
          <ac:spMkLst>
            <pc:docMk/>
            <pc:sldMk cId="3542050931" sldId="1775"/>
            <ac:spMk id="25" creationId="{77E01383-CA17-463D-8C5C-53C3C7685C65}"/>
          </ac:spMkLst>
        </pc:spChg>
        <pc:spChg chg="add del mod">
          <ac:chgData name="Brenda" userId="633cf986-ce32-4f82-933b-0bb3dc32a2bb" providerId="ADAL" clId="{4F07F57C-30AA-40D2-97A6-B9C6447A18BA}" dt="2020-05-21T08:20:04.392" v="4504" actId="478"/>
          <ac:spMkLst>
            <pc:docMk/>
            <pc:sldMk cId="3542050931" sldId="1775"/>
            <ac:spMk id="26" creationId="{EB5772FB-7038-4D41-9FCC-F9BD4C1FB264}"/>
          </ac:spMkLst>
        </pc:spChg>
        <pc:spChg chg="add del mod">
          <ac:chgData name="Brenda" userId="633cf986-ce32-4f82-933b-0bb3dc32a2bb" providerId="ADAL" clId="{4F07F57C-30AA-40D2-97A6-B9C6447A18BA}" dt="2020-05-21T08:16:53.109" v="4459" actId="478"/>
          <ac:spMkLst>
            <pc:docMk/>
            <pc:sldMk cId="3542050931" sldId="1775"/>
            <ac:spMk id="27" creationId="{5367E6E7-A912-49D9-B38B-570F702D0C1A}"/>
          </ac:spMkLst>
        </pc:spChg>
        <pc:spChg chg="mod">
          <ac:chgData name="Brenda" userId="633cf986-ce32-4f82-933b-0bb3dc32a2bb" providerId="ADAL" clId="{4F07F57C-30AA-40D2-97A6-B9C6447A18BA}" dt="2020-05-21T08:17:25.237" v="4479" actId="20577"/>
          <ac:spMkLst>
            <pc:docMk/>
            <pc:sldMk cId="3542050931" sldId="1775"/>
            <ac:spMk id="28" creationId="{31AF708D-C008-4769-B53D-47A6D9B6181D}"/>
          </ac:spMkLst>
        </pc:spChg>
        <pc:spChg chg="add mod">
          <ac:chgData name="Brenda" userId="633cf986-ce32-4f82-933b-0bb3dc32a2bb" providerId="ADAL" clId="{4F07F57C-30AA-40D2-97A6-B9C6447A18BA}" dt="2020-05-21T08:19:08.035" v="4488" actId="1076"/>
          <ac:spMkLst>
            <pc:docMk/>
            <pc:sldMk cId="3542050931" sldId="1775"/>
            <ac:spMk id="29" creationId="{5757EA19-23CF-45CC-A743-9319AB3D86ED}"/>
          </ac:spMkLst>
        </pc:spChg>
        <pc:spChg chg="add mod">
          <ac:chgData name="Brenda" userId="633cf986-ce32-4f82-933b-0bb3dc32a2bb" providerId="ADAL" clId="{4F07F57C-30AA-40D2-97A6-B9C6447A18BA}" dt="2020-05-21T08:19:08.035" v="4488" actId="1076"/>
          <ac:spMkLst>
            <pc:docMk/>
            <pc:sldMk cId="3542050931" sldId="1775"/>
            <ac:spMk id="30" creationId="{BCC54766-BAFE-4794-B69C-68DAD0BB67D9}"/>
          </ac:spMkLst>
        </pc:spChg>
        <pc:spChg chg="add mod">
          <ac:chgData name="Brenda" userId="633cf986-ce32-4f82-933b-0bb3dc32a2bb" providerId="ADAL" clId="{4F07F57C-30AA-40D2-97A6-B9C6447A18BA}" dt="2020-05-21T08:19:58.884" v="4503" actId="1076"/>
          <ac:spMkLst>
            <pc:docMk/>
            <pc:sldMk cId="3542050931" sldId="1775"/>
            <ac:spMk id="31" creationId="{0837DC64-1725-4F44-B328-F9700367FA68}"/>
          </ac:spMkLst>
        </pc:spChg>
        <pc:spChg chg="add mod">
          <ac:chgData name="Brenda" userId="633cf986-ce32-4f82-933b-0bb3dc32a2bb" providerId="ADAL" clId="{4F07F57C-30AA-40D2-97A6-B9C6447A18BA}" dt="2020-05-21T08:19:58.884" v="4503" actId="1076"/>
          <ac:spMkLst>
            <pc:docMk/>
            <pc:sldMk cId="3542050931" sldId="1775"/>
            <ac:spMk id="32" creationId="{62A1764D-FE8D-4F25-A35E-567D86D7B5D9}"/>
          </ac:spMkLst>
        </pc:spChg>
        <pc:spChg chg="add mod">
          <ac:chgData name="Brenda" userId="633cf986-ce32-4f82-933b-0bb3dc32a2bb" providerId="ADAL" clId="{4F07F57C-30AA-40D2-97A6-B9C6447A18BA}" dt="2020-05-21T08:20:14.580" v="4506" actId="1076"/>
          <ac:spMkLst>
            <pc:docMk/>
            <pc:sldMk cId="3542050931" sldId="1775"/>
            <ac:spMk id="33" creationId="{5232B323-BC66-4981-A46D-76078A0AF31B}"/>
          </ac:spMkLst>
        </pc:spChg>
        <pc:spChg chg="add mod">
          <ac:chgData name="Brenda" userId="633cf986-ce32-4f82-933b-0bb3dc32a2bb" providerId="ADAL" clId="{4F07F57C-30AA-40D2-97A6-B9C6447A18BA}" dt="2020-05-21T08:20:17.892" v="4508" actId="20577"/>
          <ac:spMkLst>
            <pc:docMk/>
            <pc:sldMk cId="3542050931" sldId="1775"/>
            <ac:spMk id="34" creationId="{E30AA899-6DE2-4789-B98D-47597FA3DEB0}"/>
          </ac:spMkLst>
        </pc:spChg>
        <pc:grpChg chg="add del mod">
          <ac:chgData name="Brenda" userId="633cf986-ce32-4f82-933b-0bb3dc32a2bb" providerId="ADAL" clId="{4F07F57C-30AA-40D2-97A6-B9C6447A18BA}" dt="2020-05-21T08:17:42.921" v="4481" actId="165"/>
          <ac:grpSpMkLst>
            <pc:docMk/>
            <pc:sldMk cId="3542050931" sldId="1775"/>
            <ac:grpSpMk id="4" creationId="{11093A44-CAA1-438B-A201-C81DF3C97EB7}"/>
          </ac:grpSpMkLst>
        </pc:grpChg>
        <pc:grpChg chg="add del mod">
          <ac:chgData name="Brenda" userId="633cf986-ce32-4f82-933b-0bb3dc32a2bb" providerId="ADAL" clId="{4F07F57C-30AA-40D2-97A6-B9C6447A18BA}" dt="2020-05-21T08:18:58.308" v="4486" actId="478"/>
          <ac:grpSpMkLst>
            <pc:docMk/>
            <pc:sldMk cId="3542050931" sldId="1775"/>
            <ac:grpSpMk id="19" creationId="{1D73AACF-0750-401F-9509-4DE798CB6EB0}"/>
          </ac:grpSpMkLst>
        </pc:grpChg>
        <pc:graphicFrameChg chg="add del mod modGraphic">
          <ac:chgData name="Brenda" userId="633cf986-ce32-4f82-933b-0bb3dc32a2bb" providerId="ADAL" clId="{4F07F57C-30AA-40D2-97A6-B9C6447A18BA}" dt="2020-05-14T14:45:37.258" v="1329" actId="478"/>
          <ac:graphicFrameMkLst>
            <pc:docMk/>
            <pc:sldMk cId="3542050931" sldId="1775"/>
            <ac:graphicFrameMk id="3" creationId="{E4296961-0A21-4F61-9F1C-BF1C6718528A}"/>
          </ac:graphicFrameMkLst>
        </pc:graphicFrameChg>
        <pc:graphicFrameChg chg="del">
          <ac:chgData name="Brenda" userId="633cf986-ce32-4f82-933b-0bb3dc32a2bb" providerId="ADAL" clId="{4F07F57C-30AA-40D2-97A6-B9C6447A18BA}" dt="2020-05-14T14:37:34.648" v="1246" actId="478"/>
          <ac:graphicFrameMkLst>
            <pc:docMk/>
            <pc:sldMk cId="3542050931" sldId="1775"/>
            <ac:graphicFrameMk id="5" creationId="{00000000-0000-0000-0000-000000000000}"/>
          </ac:graphicFrameMkLst>
        </pc:graphicFrameChg>
        <pc:graphicFrameChg chg="del">
          <ac:chgData name="Brenda" userId="633cf986-ce32-4f82-933b-0bb3dc32a2bb" providerId="ADAL" clId="{4F07F57C-30AA-40D2-97A6-B9C6447A18BA}" dt="2020-05-14T14:36:30.203" v="1231" actId="478"/>
          <ac:graphicFrameMkLst>
            <pc:docMk/>
            <pc:sldMk cId="3542050931" sldId="1775"/>
            <ac:graphicFrameMk id="8" creationId="{00000000-0000-0000-0000-000000000000}"/>
          </ac:graphicFrameMkLst>
        </pc:graphicFrameChg>
        <pc:graphicFrameChg chg="add mod">
          <ac:chgData name="Brenda" userId="633cf986-ce32-4f82-933b-0bb3dc32a2bb" providerId="ADAL" clId="{4F07F57C-30AA-40D2-97A6-B9C6447A18BA}" dt="2020-05-14T14:39:12.810" v="1263" actId="403"/>
          <ac:graphicFrameMkLst>
            <pc:docMk/>
            <pc:sldMk cId="3542050931" sldId="1775"/>
            <ac:graphicFrameMk id="10" creationId="{3EECA994-BDD3-4F07-B6F1-6AFB9463FABA}"/>
          </ac:graphicFrameMkLst>
        </pc:graphicFrameChg>
        <pc:graphicFrameChg chg="add mod modGraphic">
          <ac:chgData name="Brenda" userId="633cf986-ce32-4f82-933b-0bb3dc32a2bb" providerId="ADAL" clId="{4F07F57C-30AA-40D2-97A6-B9C6447A18BA}" dt="2020-05-14T14:40:40.944" v="1279" actId="14734"/>
          <ac:graphicFrameMkLst>
            <pc:docMk/>
            <pc:sldMk cId="3542050931" sldId="1775"/>
            <ac:graphicFrameMk id="11" creationId="{990F780D-6148-48B7-9A4B-7211632D8E46}"/>
          </ac:graphicFrameMkLst>
        </pc:graphicFrameChg>
        <pc:graphicFrameChg chg="add mod">
          <ac:chgData name="Brenda" userId="633cf986-ce32-4f82-933b-0bb3dc32a2bb" providerId="ADAL" clId="{4F07F57C-30AA-40D2-97A6-B9C6447A18BA}" dt="2020-05-14T14:36:59.483" v="1235"/>
          <ac:graphicFrameMkLst>
            <pc:docMk/>
            <pc:sldMk cId="3542050931" sldId="1775"/>
            <ac:graphicFrameMk id="13" creationId="{BD8C790A-1AB0-4F49-8904-42DD78377164}"/>
          </ac:graphicFrameMkLst>
        </pc:graphicFrameChg>
        <pc:graphicFrameChg chg="add mod">
          <ac:chgData name="Brenda" userId="633cf986-ce32-4f82-933b-0bb3dc32a2bb" providerId="ADAL" clId="{4F07F57C-30AA-40D2-97A6-B9C6447A18BA}" dt="2020-05-14T14:36:59.483" v="1235"/>
          <ac:graphicFrameMkLst>
            <pc:docMk/>
            <pc:sldMk cId="3542050931" sldId="1775"/>
            <ac:graphicFrameMk id="14" creationId="{A8725045-A3CC-479E-9158-96AA8F9EA645}"/>
          </ac:graphicFrameMkLst>
        </pc:graphicFrameChg>
        <pc:graphicFrameChg chg="add mod">
          <ac:chgData name="Brenda" userId="633cf986-ce32-4f82-933b-0bb3dc32a2bb" providerId="ADAL" clId="{4F07F57C-30AA-40D2-97A6-B9C6447A18BA}" dt="2020-05-14T14:43:05.016" v="1305" actId="207"/>
          <ac:graphicFrameMkLst>
            <pc:docMk/>
            <pc:sldMk cId="3542050931" sldId="1775"/>
            <ac:graphicFrameMk id="16" creationId="{7914BCC1-6811-4C06-B8FB-5B22F23289E3}"/>
          </ac:graphicFrameMkLst>
        </pc:graphicFrameChg>
        <pc:graphicFrameChg chg="del">
          <ac:chgData name="Brenda" userId="633cf986-ce32-4f82-933b-0bb3dc32a2bb" providerId="ADAL" clId="{4F07F57C-30AA-40D2-97A6-B9C6447A18BA}" dt="2020-05-14T14:36:30.203" v="1231" actId="478"/>
          <ac:graphicFrameMkLst>
            <pc:docMk/>
            <pc:sldMk cId="3542050931" sldId="1775"/>
            <ac:graphicFrameMk id="17" creationId="{00000000-0000-0000-0000-000000000000}"/>
          </ac:graphicFrameMkLst>
        </pc:graphicFrameChg>
        <pc:graphicFrameChg chg="del">
          <ac:chgData name="Brenda" userId="633cf986-ce32-4f82-933b-0bb3dc32a2bb" providerId="ADAL" clId="{4F07F57C-30AA-40D2-97A6-B9C6447A18BA}" dt="2020-05-14T14:36:30.203" v="1231" actId="478"/>
          <ac:graphicFrameMkLst>
            <pc:docMk/>
            <pc:sldMk cId="3542050931" sldId="1775"/>
            <ac:graphicFrameMk id="18" creationId="{1461E78D-C4F9-45C4-8330-BC20D566AA9D}"/>
          </ac:graphicFrameMkLst>
        </pc:graphicFrameChg>
        <pc:graphicFrameChg chg="del">
          <ac:chgData name="Brenda" userId="633cf986-ce32-4f82-933b-0bb3dc32a2bb" providerId="ADAL" clId="{4F07F57C-30AA-40D2-97A6-B9C6447A18BA}" dt="2020-05-14T14:36:30.203" v="1231" actId="478"/>
          <ac:graphicFrameMkLst>
            <pc:docMk/>
            <pc:sldMk cId="3542050931" sldId="1775"/>
            <ac:graphicFrameMk id="19" creationId="{00000000-0000-0000-0000-000000000000}"/>
          </ac:graphicFrameMkLst>
        </pc:graphicFrameChg>
        <pc:graphicFrameChg chg="add del mod">
          <ac:chgData name="Brenda" userId="633cf986-ce32-4f82-933b-0bb3dc32a2bb" providerId="ADAL" clId="{4F07F57C-30AA-40D2-97A6-B9C6447A18BA}" dt="2020-05-14T14:43:25.082" v="1306" actId="478"/>
          <ac:graphicFrameMkLst>
            <pc:docMk/>
            <pc:sldMk cId="3542050931" sldId="1775"/>
            <ac:graphicFrameMk id="20" creationId="{5CD82E46-E3ED-43B3-AC9D-1B7D0E84A7F8}"/>
          </ac:graphicFrameMkLst>
        </pc:graphicFrameChg>
        <pc:graphicFrameChg chg="add mod">
          <ac:chgData name="Brenda" userId="633cf986-ce32-4f82-933b-0bb3dc32a2bb" providerId="ADAL" clId="{4F07F57C-30AA-40D2-97A6-B9C6447A18BA}" dt="2020-05-14T14:43:42.088" v="1308" actId="1076"/>
          <ac:graphicFrameMkLst>
            <pc:docMk/>
            <pc:sldMk cId="3542050931" sldId="1775"/>
            <ac:graphicFrameMk id="23" creationId="{410F0749-A1FA-4578-989E-C1C8EB5756FE}"/>
          </ac:graphicFrameMkLst>
        </pc:graphicFrameChg>
        <pc:picChg chg="add mod">
          <ac:chgData name="Brenda" userId="633cf986-ce32-4f82-933b-0bb3dc32a2bb" providerId="ADAL" clId="{4F07F57C-30AA-40D2-97A6-B9C6447A18BA}" dt="2020-05-14T14:37:50.400" v="1249"/>
          <ac:picMkLst>
            <pc:docMk/>
            <pc:sldMk cId="3542050931" sldId="1775"/>
            <ac:picMk id="22" creationId="{C1250468-7204-45C3-B239-657F80C38083}"/>
          </ac:picMkLst>
        </pc:picChg>
      </pc:sldChg>
      <pc:sldChg chg="modSp mod">
        <pc:chgData name="Brenda" userId="633cf986-ce32-4f82-933b-0bb3dc32a2bb" providerId="ADAL" clId="{4F07F57C-30AA-40D2-97A6-B9C6447A18BA}" dt="2020-05-14T07:31:53.422" v="110" actId="27636"/>
        <pc:sldMkLst>
          <pc:docMk/>
          <pc:sldMk cId="1650531860" sldId="1804"/>
        </pc:sldMkLst>
        <pc:spChg chg="mod">
          <ac:chgData name="Brenda" userId="633cf986-ce32-4f82-933b-0bb3dc32a2bb" providerId="ADAL" clId="{4F07F57C-30AA-40D2-97A6-B9C6447A18BA}" dt="2020-05-14T07:31:53.422" v="110" actId="27636"/>
          <ac:spMkLst>
            <pc:docMk/>
            <pc:sldMk cId="1650531860" sldId="1804"/>
            <ac:spMk id="7" creationId="{00000000-0000-0000-0000-000000000000}"/>
          </ac:spMkLst>
        </pc:spChg>
      </pc:sldChg>
      <pc:sldChg chg="modSp mod">
        <pc:chgData name="Brenda" userId="633cf986-ce32-4f82-933b-0bb3dc32a2bb" providerId="ADAL" clId="{4F07F57C-30AA-40D2-97A6-B9C6447A18BA}" dt="2020-05-14T07:31:53.435" v="111" actId="27636"/>
        <pc:sldMkLst>
          <pc:docMk/>
          <pc:sldMk cId="351513603" sldId="1805"/>
        </pc:sldMkLst>
        <pc:spChg chg="mod">
          <ac:chgData name="Brenda" userId="633cf986-ce32-4f82-933b-0bb3dc32a2bb" providerId="ADAL" clId="{4F07F57C-30AA-40D2-97A6-B9C6447A18BA}" dt="2020-05-14T07:31:53.435" v="111" actId="27636"/>
          <ac:spMkLst>
            <pc:docMk/>
            <pc:sldMk cId="351513603" sldId="1805"/>
            <ac:spMk id="7" creationId="{00000000-0000-0000-0000-000000000000}"/>
          </ac:spMkLst>
        </pc:spChg>
      </pc:sldChg>
      <pc:sldChg chg="addSp delSp modSp mod">
        <pc:chgData name="Brenda" userId="633cf986-ce32-4f82-933b-0bb3dc32a2bb" providerId="ADAL" clId="{4F07F57C-30AA-40D2-97A6-B9C6447A18BA}" dt="2020-05-21T08:14:32.623" v="4436"/>
        <pc:sldMkLst>
          <pc:docMk/>
          <pc:sldMk cId="722034635" sldId="1825"/>
        </pc:sldMkLst>
        <pc:spChg chg="add mod">
          <ac:chgData name="Brenda" userId="633cf986-ce32-4f82-933b-0bb3dc32a2bb" providerId="ADAL" clId="{4F07F57C-30AA-40D2-97A6-B9C6447A18BA}" dt="2020-05-21T08:14:32.623" v="4436"/>
          <ac:spMkLst>
            <pc:docMk/>
            <pc:sldMk cId="722034635" sldId="1825"/>
            <ac:spMk id="6" creationId="{4335E411-4C54-4ED5-B906-19DB790E77AF}"/>
          </ac:spMkLst>
        </pc:spChg>
        <pc:spChg chg="mod">
          <ac:chgData name="Brenda" userId="633cf986-ce32-4f82-933b-0bb3dc32a2bb" providerId="ADAL" clId="{4F07F57C-30AA-40D2-97A6-B9C6447A18BA}" dt="2020-05-14T14:26:28.411" v="1203" actId="20577"/>
          <ac:spMkLst>
            <pc:docMk/>
            <pc:sldMk cId="722034635" sldId="1825"/>
            <ac:spMk id="7" creationId="{00000000-0000-0000-0000-000000000000}"/>
          </ac:spMkLst>
        </pc:spChg>
        <pc:spChg chg="add mod">
          <ac:chgData name="Brenda" userId="633cf986-ce32-4f82-933b-0bb3dc32a2bb" providerId="ADAL" clId="{4F07F57C-30AA-40D2-97A6-B9C6447A18BA}" dt="2020-05-14T14:26:48.847" v="1205"/>
          <ac:spMkLst>
            <pc:docMk/>
            <pc:sldMk cId="722034635" sldId="1825"/>
            <ac:spMk id="8" creationId="{EA897589-9ABE-4B45-8CC1-5C292266EBBE}"/>
          </ac:spMkLst>
        </pc:spChg>
        <pc:spChg chg="del">
          <ac:chgData name="Brenda" userId="633cf986-ce32-4f82-933b-0bb3dc32a2bb" providerId="ADAL" clId="{4F07F57C-30AA-40D2-97A6-B9C6447A18BA}" dt="2020-05-14T14:26:35.918" v="1204" actId="478"/>
          <ac:spMkLst>
            <pc:docMk/>
            <pc:sldMk cId="722034635" sldId="1825"/>
            <ac:spMk id="10" creationId="{00000000-0000-0000-0000-000000000000}"/>
          </ac:spMkLst>
        </pc:spChg>
        <pc:spChg chg="mod">
          <ac:chgData name="Brenda" userId="633cf986-ce32-4f82-933b-0bb3dc32a2bb" providerId="ADAL" clId="{4F07F57C-30AA-40D2-97A6-B9C6447A18BA}" dt="2020-05-19T10:24:58.703" v="1748" actId="1076"/>
          <ac:spMkLst>
            <pc:docMk/>
            <pc:sldMk cId="722034635" sldId="1825"/>
            <ac:spMk id="11" creationId="{E000D3F0-7F43-429C-911D-5271DB88E454}"/>
          </ac:spMkLst>
        </pc:spChg>
        <pc:spChg chg="mod">
          <ac:chgData name="Brenda" userId="633cf986-ce32-4f82-933b-0bb3dc32a2bb" providerId="ADAL" clId="{4F07F57C-30AA-40D2-97A6-B9C6447A18BA}" dt="2020-05-19T10:24:10.357" v="1740"/>
          <ac:spMkLst>
            <pc:docMk/>
            <pc:sldMk cId="722034635" sldId="1825"/>
            <ac:spMk id="12" creationId="{FB1FB088-2B69-4638-AA1F-7E1EC17D4ECC}"/>
          </ac:spMkLst>
        </pc:spChg>
        <pc:spChg chg="mod">
          <ac:chgData name="Brenda" userId="633cf986-ce32-4f82-933b-0bb3dc32a2bb" providerId="ADAL" clId="{4F07F57C-30AA-40D2-97A6-B9C6447A18BA}" dt="2020-05-19T10:24:10.357" v="1740"/>
          <ac:spMkLst>
            <pc:docMk/>
            <pc:sldMk cId="722034635" sldId="1825"/>
            <ac:spMk id="13" creationId="{6A6E4FC2-BD77-4D85-B44E-E47F86D224A6}"/>
          </ac:spMkLst>
        </pc:spChg>
        <pc:grpChg chg="add mod">
          <ac:chgData name="Brenda" userId="633cf986-ce32-4f82-933b-0bb3dc32a2bb" providerId="ADAL" clId="{4F07F57C-30AA-40D2-97A6-B9C6447A18BA}" dt="2020-05-19T10:25:03.631" v="1749" actId="1076"/>
          <ac:grpSpMkLst>
            <pc:docMk/>
            <pc:sldMk cId="722034635" sldId="1825"/>
            <ac:grpSpMk id="10" creationId="{0B5762F7-32AD-465D-95BD-2EE6950E325F}"/>
          </ac:grpSpMkLst>
        </pc:grpChg>
        <pc:graphicFrameChg chg="add mod modGraphic">
          <ac:chgData name="Brenda" userId="633cf986-ce32-4f82-933b-0bb3dc32a2bb" providerId="ADAL" clId="{4F07F57C-30AA-40D2-97A6-B9C6447A18BA}" dt="2020-05-19T10:25:06.239" v="1750" actId="1076"/>
          <ac:graphicFrameMkLst>
            <pc:docMk/>
            <pc:sldMk cId="722034635" sldId="1825"/>
            <ac:graphicFrameMk id="2" creationId="{3249878B-0352-449F-A8AD-2A173F8929C1}"/>
          </ac:graphicFrameMkLst>
        </pc:graphicFrameChg>
        <pc:graphicFrameChg chg="del">
          <ac:chgData name="Brenda" userId="633cf986-ce32-4f82-933b-0bb3dc32a2bb" providerId="ADAL" clId="{4F07F57C-30AA-40D2-97A6-B9C6447A18BA}" dt="2020-05-14T14:26:35.918" v="1204" actId="478"/>
          <ac:graphicFrameMkLst>
            <pc:docMk/>
            <pc:sldMk cId="722034635" sldId="1825"/>
            <ac:graphicFrameMk id="5" creationId="{00000000-0000-0000-0000-000000000000}"/>
          </ac:graphicFrameMkLst>
        </pc:graphicFrameChg>
        <pc:graphicFrameChg chg="del">
          <ac:chgData name="Brenda" userId="633cf986-ce32-4f82-933b-0bb3dc32a2bb" providerId="ADAL" clId="{4F07F57C-30AA-40D2-97A6-B9C6447A18BA}" dt="2020-05-14T14:26:16.536" v="1199" actId="478"/>
          <ac:graphicFrameMkLst>
            <pc:docMk/>
            <pc:sldMk cId="722034635" sldId="1825"/>
            <ac:graphicFrameMk id="6" creationId="{00000000-0000-0000-0000-000000000000}"/>
          </ac:graphicFrameMkLst>
        </pc:graphicFrameChg>
        <pc:picChg chg="add mod">
          <ac:chgData name="Brenda" userId="633cf986-ce32-4f82-933b-0bb3dc32a2bb" providerId="ADAL" clId="{4F07F57C-30AA-40D2-97A6-B9C6447A18BA}" dt="2020-05-14T14:26:48.847" v="1205"/>
          <ac:picMkLst>
            <pc:docMk/>
            <pc:sldMk cId="722034635" sldId="1825"/>
            <ac:picMk id="9" creationId="{FC92B18E-E8FF-452D-B448-3405C832CFF9}"/>
          </ac:picMkLst>
        </pc:picChg>
      </pc:sldChg>
      <pc:sldChg chg="del">
        <pc:chgData name="Brenda" userId="633cf986-ce32-4f82-933b-0bb3dc32a2bb" providerId="ADAL" clId="{4F07F57C-30AA-40D2-97A6-B9C6447A18BA}" dt="2020-05-14T15:07:27.214" v="1415" actId="2696"/>
        <pc:sldMkLst>
          <pc:docMk/>
          <pc:sldMk cId="4217353324" sldId="1827"/>
        </pc:sldMkLst>
      </pc:sldChg>
      <pc:sldChg chg="del">
        <pc:chgData name="Brenda" userId="633cf986-ce32-4f82-933b-0bb3dc32a2bb" providerId="ADAL" clId="{4F07F57C-30AA-40D2-97A6-B9C6447A18BA}" dt="2020-05-20T11:46:27.987" v="4301" actId="2696"/>
        <pc:sldMkLst>
          <pc:docMk/>
          <pc:sldMk cId="1857690157" sldId="1877"/>
        </pc:sldMkLst>
      </pc:sldChg>
      <pc:sldChg chg="addSp delSp modSp mod">
        <pc:chgData name="Brenda" userId="633cf986-ce32-4f82-933b-0bb3dc32a2bb" providerId="ADAL" clId="{4F07F57C-30AA-40D2-97A6-B9C6447A18BA}" dt="2020-05-21T08:04:01.360" v="4364" actId="478"/>
        <pc:sldMkLst>
          <pc:docMk/>
          <pc:sldMk cId="3557132848" sldId="1885"/>
        </pc:sldMkLst>
        <pc:spChg chg="add mod">
          <ac:chgData name="Brenda" userId="633cf986-ce32-4f82-933b-0bb3dc32a2bb" providerId="ADAL" clId="{4F07F57C-30AA-40D2-97A6-B9C6447A18BA}" dt="2020-05-14T13:52:30.123" v="1030" actId="1076"/>
          <ac:spMkLst>
            <pc:docMk/>
            <pc:sldMk cId="3557132848" sldId="1885"/>
            <ac:spMk id="2" creationId="{769B4188-4BA2-4851-851D-164FAA594BC0}"/>
          </ac:spMkLst>
        </pc:spChg>
        <pc:spChg chg="add del mod">
          <ac:chgData name="Brenda" userId="633cf986-ce32-4f82-933b-0bb3dc32a2bb" providerId="ADAL" clId="{4F07F57C-30AA-40D2-97A6-B9C6447A18BA}" dt="2020-05-21T08:04:01.360" v="4364" actId="478"/>
          <ac:spMkLst>
            <pc:docMk/>
            <pc:sldMk cId="3557132848" sldId="1885"/>
            <ac:spMk id="6" creationId="{9298D86E-B5E6-4F18-AD4E-A5821305C951}"/>
          </ac:spMkLst>
        </pc:spChg>
        <pc:spChg chg="mod">
          <ac:chgData name="Brenda" userId="633cf986-ce32-4f82-933b-0bb3dc32a2bb" providerId="ADAL" clId="{4F07F57C-30AA-40D2-97A6-B9C6447A18BA}" dt="2020-05-14T07:51:37.565" v="264" actId="20577"/>
          <ac:spMkLst>
            <pc:docMk/>
            <pc:sldMk cId="3557132848" sldId="1885"/>
            <ac:spMk id="7" creationId="{00000000-0000-0000-0000-000000000000}"/>
          </ac:spMkLst>
        </pc:spChg>
        <pc:spChg chg="add mod">
          <ac:chgData name="Brenda" userId="633cf986-ce32-4f82-933b-0bb3dc32a2bb" providerId="ADAL" clId="{4F07F57C-30AA-40D2-97A6-B9C6447A18BA}" dt="2020-05-19T13:27:09.171" v="2740" actId="1076"/>
          <ac:spMkLst>
            <pc:docMk/>
            <pc:sldMk cId="3557132848" sldId="1885"/>
            <ac:spMk id="8" creationId="{50C00349-47F4-4709-9398-3D8E576B63DF}"/>
          </ac:spMkLst>
        </pc:spChg>
        <pc:spChg chg="add mod">
          <ac:chgData name="Brenda" userId="633cf986-ce32-4f82-933b-0bb3dc32a2bb" providerId="ADAL" clId="{4F07F57C-30AA-40D2-97A6-B9C6447A18BA}" dt="2020-05-19T13:26:47.413" v="2735" actId="164"/>
          <ac:spMkLst>
            <pc:docMk/>
            <pc:sldMk cId="3557132848" sldId="1885"/>
            <ac:spMk id="9" creationId="{0C9751D7-534B-4337-B212-F76DE0499899}"/>
          </ac:spMkLst>
        </pc:spChg>
        <pc:spChg chg="add del mod">
          <ac:chgData name="Brenda" userId="633cf986-ce32-4f82-933b-0bb3dc32a2bb" providerId="ADAL" clId="{4F07F57C-30AA-40D2-97A6-B9C6447A18BA}" dt="2020-05-19T13:24:11.779" v="2714" actId="478"/>
          <ac:spMkLst>
            <pc:docMk/>
            <pc:sldMk cId="3557132848" sldId="1885"/>
            <ac:spMk id="11" creationId="{1226788E-46EB-4735-BBDB-E3167FB6B796}"/>
          </ac:spMkLst>
        </pc:spChg>
        <pc:spChg chg="add mod">
          <ac:chgData name="Brenda" userId="633cf986-ce32-4f82-933b-0bb3dc32a2bb" providerId="ADAL" clId="{4F07F57C-30AA-40D2-97A6-B9C6447A18BA}" dt="2020-05-19T13:26:47.413" v="2735" actId="164"/>
          <ac:spMkLst>
            <pc:docMk/>
            <pc:sldMk cId="3557132848" sldId="1885"/>
            <ac:spMk id="12" creationId="{925D4C8F-0C0C-4BB4-956F-27FB865FC229}"/>
          </ac:spMkLst>
        </pc:spChg>
        <pc:spChg chg="add mod">
          <ac:chgData name="Brenda" userId="633cf986-ce32-4f82-933b-0bb3dc32a2bb" providerId="ADAL" clId="{4F07F57C-30AA-40D2-97A6-B9C6447A18BA}" dt="2020-05-19T13:26:47.413" v="2735" actId="164"/>
          <ac:spMkLst>
            <pc:docMk/>
            <pc:sldMk cId="3557132848" sldId="1885"/>
            <ac:spMk id="18" creationId="{93C9A62B-E766-4A52-B5C3-70379A481BC0}"/>
          </ac:spMkLst>
        </pc:spChg>
        <pc:spChg chg="add mod">
          <ac:chgData name="Brenda" userId="633cf986-ce32-4f82-933b-0bb3dc32a2bb" providerId="ADAL" clId="{4F07F57C-30AA-40D2-97A6-B9C6447A18BA}" dt="2020-05-19T13:30:08.883" v="2788" actId="554"/>
          <ac:spMkLst>
            <pc:docMk/>
            <pc:sldMk cId="3557132848" sldId="1885"/>
            <ac:spMk id="24" creationId="{FAC6D4E1-AC6E-4DE0-A52D-ECCAB6FBD264}"/>
          </ac:spMkLst>
        </pc:spChg>
        <pc:spChg chg="add mod">
          <ac:chgData name="Brenda" userId="633cf986-ce32-4f82-933b-0bb3dc32a2bb" providerId="ADAL" clId="{4F07F57C-30AA-40D2-97A6-B9C6447A18BA}" dt="2020-05-19T13:30:08.883" v="2788" actId="554"/>
          <ac:spMkLst>
            <pc:docMk/>
            <pc:sldMk cId="3557132848" sldId="1885"/>
            <ac:spMk id="25" creationId="{61A4BD4A-05B7-4CFE-89FA-20BBF3931E89}"/>
          </ac:spMkLst>
        </pc:spChg>
        <pc:spChg chg="add mod">
          <ac:chgData name="Brenda" userId="633cf986-ce32-4f82-933b-0bb3dc32a2bb" providerId="ADAL" clId="{4F07F57C-30AA-40D2-97A6-B9C6447A18BA}" dt="2020-05-19T13:29:17.556" v="2774"/>
          <ac:spMkLst>
            <pc:docMk/>
            <pc:sldMk cId="3557132848" sldId="1885"/>
            <ac:spMk id="26" creationId="{667028E2-58C8-4D93-B223-000274D2394D}"/>
          </ac:spMkLst>
        </pc:spChg>
        <pc:spChg chg="add mod">
          <ac:chgData name="Brenda" userId="633cf986-ce32-4f82-933b-0bb3dc32a2bb" providerId="ADAL" clId="{4F07F57C-30AA-40D2-97A6-B9C6447A18BA}" dt="2020-05-19T13:30:16.383" v="2789" actId="554"/>
          <ac:spMkLst>
            <pc:docMk/>
            <pc:sldMk cId="3557132848" sldId="1885"/>
            <ac:spMk id="27" creationId="{DB459648-7287-427F-A807-79DA86F6B2F6}"/>
          </ac:spMkLst>
        </pc:spChg>
        <pc:spChg chg="add mod">
          <ac:chgData name="Brenda" userId="633cf986-ce32-4f82-933b-0bb3dc32a2bb" providerId="ADAL" clId="{4F07F57C-30AA-40D2-97A6-B9C6447A18BA}" dt="2020-05-19T13:30:16.383" v="2789" actId="554"/>
          <ac:spMkLst>
            <pc:docMk/>
            <pc:sldMk cId="3557132848" sldId="1885"/>
            <ac:spMk id="28" creationId="{CE8C7981-538C-4AF7-BEA5-69142B8F13F8}"/>
          </ac:spMkLst>
        </pc:spChg>
        <pc:grpChg chg="add mod">
          <ac:chgData name="Brenda" userId="633cf986-ce32-4f82-933b-0bb3dc32a2bb" providerId="ADAL" clId="{4F07F57C-30AA-40D2-97A6-B9C6447A18BA}" dt="2020-05-19T13:27:14.980" v="2741" actId="1076"/>
          <ac:grpSpMkLst>
            <pc:docMk/>
            <pc:sldMk cId="3557132848" sldId="1885"/>
            <ac:grpSpMk id="19" creationId="{055D2CB3-AC2F-49EB-8A4A-C7FA859135D9}"/>
          </ac:grpSpMkLst>
        </pc:grpChg>
        <pc:graphicFrameChg chg="mod modGraphic">
          <ac:chgData name="Brenda" userId="633cf986-ce32-4f82-933b-0bb3dc32a2bb" providerId="ADAL" clId="{4F07F57C-30AA-40D2-97A6-B9C6447A18BA}" dt="2020-05-19T13:25:12.585" v="2720"/>
          <ac:graphicFrameMkLst>
            <pc:docMk/>
            <pc:sldMk cId="3557132848" sldId="1885"/>
            <ac:graphicFrameMk id="4" creationId="{00000000-0000-0000-0000-000000000000}"/>
          </ac:graphicFrameMkLst>
        </pc:graphicFrameChg>
        <pc:picChg chg="del mod ord">
          <ac:chgData name="Brenda" userId="633cf986-ce32-4f82-933b-0bb3dc32a2bb" providerId="ADAL" clId="{4F07F57C-30AA-40D2-97A6-B9C6447A18BA}" dt="2020-05-19T13:21:29.316" v="2689" actId="478"/>
          <ac:picMkLst>
            <pc:docMk/>
            <pc:sldMk cId="3557132848" sldId="1885"/>
            <ac:picMk id="3" creationId="{00000000-0000-0000-0000-000000000000}"/>
          </ac:picMkLst>
        </pc:picChg>
        <pc:picChg chg="add del mod">
          <ac:chgData name="Brenda" userId="633cf986-ce32-4f82-933b-0bb3dc32a2bb" providerId="ADAL" clId="{4F07F57C-30AA-40D2-97A6-B9C6447A18BA}" dt="2020-05-18T16:15:27.610" v="1447" actId="478"/>
          <ac:picMkLst>
            <pc:docMk/>
            <pc:sldMk cId="3557132848" sldId="1885"/>
            <ac:picMk id="8" creationId="{92650E0A-E378-4015-B357-8F8E1072AFD6}"/>
          </ac:picMkLst>
        </pc:picChg>
        <pc:picChg chg="add mod">
          <ac:chgData name="Brenda" userId="633cf986-ce32-4f82-933b-0bb3dc32a2bb" providerId="ADAL" clId="{4F07F57C-30AA-40D2-97A6-B9C6447A18BA}" dt="2020-05-19T13:26:47.413" v="2735" actId="164"/>
          <ac:picMkLst>
            <pc:docMk/>
            <pc:sldMk cId="3557132848" sldId="1885"/>
            <ac:picMk id="10" creationId="{8C8E29A1-DEB3-41F1-BB58-94FF209E3A2F}"/>
          </ac:picMkLst>
        </pc:picChg>
        <pc:picChg chg="add del mod">
          <ac:chgData name="Brenda" userId="633cf986-ce32-4f82-933b-0bb3dc32a2bb" providerId="ADAL" clId="{4F07F57C-30AA-40D2-97A6-B9C6447A18BA}" dt="2020-05-19T13:22:29.604" v="2694" actId="478"/>
          <ac:picMkLst>
            <pc:docMk/>
            <pc:sldMk cId="3557132848" sldId="1885"/>
            <ac:picMk id="13" creationId="{7B77AE7E-4457-4A09-B507-D72C6AD780F1}"/>
          </ac:picMkLst>
        </pc:picChg>
        <pc:picChg chg="add mod">
          <ac:chgData name="Brenda" userId="633cf986-ce32-4f82-933b-0bb3dc32a2bb" providerId="ADAL" clId="{4F07F57C-30AA-40D2-97A6-B9C6447A18BA}" dt="2020-05-19T13:26:47.413" v="2735" actId="164"/>
          <ac:picMkLst>
            <pc:docMk/>
            <pc:sldMk cId="3557132848" sldId="1885"/>
            <ac:picMk id="14" creationId="{234EB5EB-2F1B-4F61-B35B-5F5EC9B1DEAC}"/>
          </ac:picMkLst>
        </pc:picChg>
        <pc:picChg chg="add mod">
          <ac:chgData name="Brenda" userId="633cf986-ce32-4f82-933b-0bb3dc32a2bb" providerId="ADAL" clId="{4F07F57C-30AA-40D2-97A6-B9C6447A18BA}" dt="2020-05-19T13:23:47.739" v="2712" actId="14100"/>
          <ac:picMkLst>
            <pc:docMk/>
            <pc:sldMk cId="3557132848" sldId="1885"/>
            <ac:picMk id="15" creationId="{301BA1A2-1C36-45A5-A008-7BE757781A42}"/>
          </ac:picMkLst>
        </pc:picChg>
        <pc:picChg chg="add mod">
          <ac:chgData name="Brenda" userId="633cf986-ce32-4f82-933b-0bb3dc32a2bb" providerId="ADAL" clId="{4F07F57C-30AA-40D2-97A6-B9C6447A18BA}" dt="2020-05-19T13:26:47.413" v="2735" actId="164"/>
          <ac:picMkLst>
            <pc:docMk/>
            <pc:sldMk cId="3557132848" sldId="1885"/>
            <ac:picMk id="17" creationId="{7BEF50A8-D00B-4848-8125-1E7876954021}"/>
          </ac:picMkLst>
        </pc:picChg>
        <pc:picChg chg="add mod">
          <ac:chgData name="Brenda" userId="633cf986-ce32-4f82-933b-0bb3dc32a2bb" providerId="ADAL" clId="{4F07F57C-30AA-40D2-97A6-B9C6447A18BA}" dt="2020-05-19T13:28:07.090" v="2749" actId="1076"/>
          <ac:picMkLst>
            <pc:docMk/>
            <pc:sldMk cId="3557132848" sldId="1885"/>
            <ac:picMk id="21" creationId="{4BCB4520-0004-4AEA-910D-876467C67D33}"/>
          </ac:picMkLst>
        </pc:picChg>
        <pc:picChg chg="add mod">
          <ac:chgData name="Brenda" userId="633cf986-ce32-4f82-933b-0bb3dc32a2bb" providerId="ADAL" clId="{4F07F57C-30AA-40D2-97A6-B9C6447A18BA}" dt="2020-05-19T13:28:03.899" v="2748" actId="1076"/>
          <ac:picMkLst>
            <pc:docMk/>
            <pc:sldMk cId="3557132848" sldId="1885"/>
            <ac:picMk id="23" creationId="{63806350-F373-49D2-985B-9BEAEAE5DF4E}"/>
          </ac:picMkLst>
        </pc:picChg>
      </pc:sldChg>
      <pc:sldChg chg="del">
        <pc:chgData name="Brenda" userId="633cf986-ce32-4f82-933b-0bb3dc32a2bb" providerId="ADAL" clId="{4F07F57C-30AA-40D2-97A6-B9C6447A18BA}" dt="2020-05-19T11:12:01.055" v="2057" actId="2696"/>
        <pc:sldMkLst>
          <pc:docMk/>
          <pc:sldMk cId="4029186163" sldId="1894"/>
        </pc:sldMkLst>
      </pc:sldChg>
      <pc:sldChg chg="addSp delSp modSp mod">
        <pc:chgData name="Brenda" userId="633cf986-ce32-4f82-933b-0bb3dc32a2bb" providerId="ADAL" clId="{4F07F57C-30AA-40D2-97A6-B9C6447A18BA}" dt="2020-05-21T08:35:24.213" v="4523" actId="207"/>
        <pc:sldMkLst>
          <pc:docMk/>
          <pc:sldMk cId="1992736480" sldId="1895"/>
        </pc:sldMkLst>
        <pc:spChg chg="mod">
          <ac:chgData name="Brenda" userId="633cf986-ce32-4f82-933b-0bb3dc32a2bb" providerId="ADAL" clId="{4F07F57C-30AA-40D2-97A6-B9C6447A18BA}" dt="2020-05-19T10:46:21.123" v="1877" actId="2711"/>
          <ac:spMkLst>
            <pc:docMk/>
            <pc:sldMk cId="1992736480" sldId="1895"/>
            <ac:spMk id="3" creationId="{4E1EF4DA-E503-449B-8781-0892FFBCD589}"/>
          </ac:spMkLst>
        </pc:spChg>
        <pc:spChg chg="mod">
          <ac:chgData name="Brenda" userId="633cf986-ce32-4f82-933b-0bb3dc32a2bb" providerId="ADAL" clId="{4F07F57C-30AA-40D2-97A6-B9C6447A18BA}" dt="2020-05-21T08:35:24.213" v="4523" actId="207"/>
          <ac:spMkLst>
            <pc:docMk/>
            <pc:sldMk cId="1992736480" sldId="1895"/>
            <ac:spMk id="13" creationId="{B3FA5079-7170-46F4-A5D0-9F90A4F2B012}"/>
          </ac:spMkLst>
        </pc:spChg>
        <pc:graphicFrameChg chg="modGraphic">
          <ac:chgData name="Brenda" userId="633cf986-ce32-4f82-933b-0bb3dc32a2bb" providerId="ADAL" clId="{4F07F57C-30AA-40D2-97A6-B9C6447A18BA}" dt="2020-05-19T10:37:24.940" v="1862" actId="255"/>
          <ac:graphicFrameMkLst>
            <pc:docMk/>
            <pc:sldMk cId="1992736480" sldId="1895"/>
            <ac:graphicFrameMk id="2" creationId="{00000000-0000-0000-0000-000000000000}"/>
          </ac:graphicFrameMkLst>
        </pc:graphicFrameChg>
        <pc:graphicFrameChg chg="add del mod">
          <ac:chgData name="Brenda" userId="633cf986-ce32-4f82-933b-0bb3dc32a2bb" providerId="ADAL" clId="{4F07F57C-30AA-40D2-97A6-B9C6447A18BA}" dt="2020-05-21T08:35:11.938" v="4521"/>
          <ac:graphicFrameMkLst>
            <pc:docMk/>
            <pc:sldMk cId="1992736480" sldId="1895"/>
            <ac:graphicFrameMk id="5" creationId="{62B17DDC-412F-4103-8D93-1DD4D9AE5A1D}"/>
          </ac:graphicFrameMkLst>
        </pc:graphicFrameChg>
        <pc:graphicFrameChg chg="modGraphic">
          <ac:chgData name="Brenda" userId="633cf986-ce32-4f82-933b-0bb3dc32a2bb" providerId="ADAL" clId="{4F07F57C-30AA-40D2-97A6-B9C6447A18BA}" dt="2020-05-19T10:37:38.857" v="1865" actId="122"/>
          <ac:graphicFrameMkLst>
            <pc:docMk/>
            <pc:sldMk cId="1992736480" sldId="1895"/>
            <ac:graphicFrameMk id="12" creationId="{00000000-0000-0000-0000-000000000000}"/>
          </ac:graphicFrameMkLst>
        </pc:graphicFrameChg>
        <pc:picChg chg="mod">
          <ac:chgData name="Brenda" userId="633cf986-ce32-4f82-933b-0bb3dc32a2bb" providerId="ADAL" clId="{4F07F57C-30AA-40D2-97A6-B9C6447A18BA}" dt="2020-05-19T10:28:42.127" v="1776" actId="14100"/>
          <ac:picMkLst>
            <pc:docMk/>
            <pc:sldMk cId="1992736480" sldId="1895"/>
            <ac:picMk id="6146" creationId="{00000000-0000-0000-0000-000000000000}"/>
          </ac:picMkLst>
        </pc:picChg>
      </pc:sldChg>
      <pc:sldChg chg="modSp mod">
        <pc:chgData name="Brenda" userId="633cf986-ce32-4f82-933b-0bb3dc32a2bb" providerId="ADAL" clId="{4F07F57C-30AA-40D2-97A6-B9C6447A18BA}" dt="2020-05-14T07:38:49.293" v="129" actId="14100"/>
        <pc:sldMkLst>
          <pc:docMk/>
          <pc:sldMk cId="2342596203" sldId="1904"/>
        </pc:sldMkLst>
        <pc:picChg chg="mod">
          <ac:chgData name="Brenda" userId="633cf986-ce32-4f82-933b-0bb3dc32a2bb" providerId="ADAL" clId="{4F07F57C-30AA-40D2-97A6-B9C6447A18BA}" dt="2020-05-14T07:38:49.293" v="129" actId="14100"/>
          <ac:picMkLst>
            <pc:docMk/>
            <pc:sldMk cId="2342596203" sldId="1904"/>
            <ac:picMk id="13" creationId="{F04BC1D4-8065-457F-8643-63D844030D11}"/>
          </ac:picMkLst>
        </pc:picChg>
      </pc:sldChg>
      <pc:sldChg chg="modSp del">
        <pc:chgData name="Brenda" userId="633cf986-ce32-4f82-933b-0bb3dc32a2bb" providerId="ADAL" clId="{4F07F57C-30AA-40D2-97A6-B9C6447A18BA}" dt="2020-05-14T07:29:27.637" v="103" actId="2696"/>
        <pc:sldMkLst>
          <pc:docMk/>
          <pc:sldMk cId="2301310540" sldId="1906"/>
        </pc:sldMkLst>
        <pc:picChg chg="mod">
          <ac:chgData name="Brenda" userId="633cf986-ce32-4f82-933b-0bb3dc32a2bb" providerId="ADAL" clId="{4F07F57C-30AA-40D2-97A6-B9C6447A18BA}" dt="2020-05-14T07:23:11.846" v="76" actId="14100"/>
          <ac:picMkLst>
            <pc:docMk/>
            <pc:sldMk cId="2301310540" sldId="1906"/>
            <ac:picMk id="4098" creationId="{964B6E64-9DF9-4BA8-9EAA-B82C72DC6BB2}"/>
          </ac:picMkLst>
        </pc:picChg>
      </pc:sldChg>
      <pc:sldChg chg="del">
        <pc:chgData name="Brenda" userId="633cf986-ce32-4f82-933b-0bb3dc32a2bb" providerId="ADAL" clId="{4F07F57C-30AA-40D2-97A6-B9C6447A18BA}" dt="2020-05-14T11:37:04.516" v="751" actId="47"/>
        <pc:sldMkLst>
          <pc:docMk/>
          <pc:sldMk cId="3165335383" sldId="1907"/>
        </pc:sldMkLst>
      </pc:sldChg>
      <pc:sldChg chg="del">
        <pc:chgData name="Brenda" userId="633cf986-ce32-4f82-933b-0bb3dc32a2bb" providerId="ADAL" clId="{4F07F57C-30AA-40D2-97A6-B9C6447A18BA}" dt="2020-05-14T11:37:04.516" v="751" actId="47"/>
        <pc:sldMkLst>
          <pc:docMk/>
          <pc:sldMk cId="2400328020" sldId="1908"/>
        </pc:sldMkLst>
      </pc:sldChg>
      <pc:sldChg chg="del">
        <pc:chgData name="Brenda" userId="633cf986-ce32-4f82-933b-0bb3dc32a2bb" providerId="ADAL" clId="{4F07F57C-30AA-40D2-97A6-B9C6447A18BA}" dt="2020-05-14T07:28:30.569" v="94" actId="2696"/>
        <pc:sldMkLst>
          <pc:docMk/>
          <pc:sldMk cId="1847497249" sldId="1909"/>
        </pc:sldMkLst>
      </pc:sldChg>
      <pc:sldChg chg="del">
        <pc:chgData name="Brenda" userId="633cf986-ce32-4f82-933b-0bb3dc32a2bb" providerId="ADAL" clId="{4F07F57C-30AA-40D2-97A6-B9C6447A18BA}" dt="2020-05-14T11:37:04.516" v="751" actId="47"/>
        <pc:sldMkLst>
          <pc:docMk/>
          <pc:sldMk cId="3420678052" sldId="1910"/>
        </pc:sldMkLst>
      </pc:sldChg>
      <pc:sldChg chg="del">
        <pc:chgData name="Brenda" userId="633cf986-ce32-4f82-933b-0bb3dc32a2bb" providerId="ADAL" clId="{4F07F57C-30AA-40D2-97A6-B9C6447A18BA}" dt="2020-05-14T11:37:20.408" v="753" actId="2696"/>
        <pc:sldMkLst>
          <pc:docMk/>
          <pc:sldMk cId="1954603954" sldId="1911"/>
        </pc:sldMkLst>
      </pc:sldChg>
      <pc:sldChg chg="addSp delSp modSp add mod">
        <pc:chgData name="Brenda" userId="633cf986-ce32-4f82-933b-0bb3dc32a2bb" providerId="ADAL" clId="{4F07F57C-30AA-40D2-97A6-B9C6447A18BA}" dt="2020-05-20T11:41:18.049" v="4300" actId="14100"/>
        <pc:sldMkLst>
          <pc:docMk/>
          <pc:sldMk cId="1328985592" sldId="1912"/>
        </pc:sldMkLst>
        <pc:spChg chg="add mod">
          <ac:chgData name="Brenda" userId="633cf986-ce32-4f82-933b-0bb3dc32a2bb" providerId="ADAL" clId="{4F07F57C-30AA-40D2-97A6-B9C6447A18BA}" dt="2020-05-14T07:22:25.951" v="70" actId="1076"/>
          <ac:spMkLst>
            <pc:docMk/>
            <pc:sldMk cId="1328985592" sldId="1912"/>
            <ac:spMk id="12" creationId="{E4F8D43D-F1CF-4C41-A6C2-8C55B472BD19}"/>
          </ac:spMkLst>
        </pc:spChg>
        <pc:spChg chg="add mod">
          <ac:chgData name="Brenda" userId="633cf986-ce32-4f82-933b-0bb3dc32a2bb" providerId="ADAL" clId="{4F07F57C-30AA-40D2-97A6-B9C6447A18BA}" dt="2020-05-14T07:22:25.951" v="70" actId="1076"/>
          <ac:spMkLst>
            <pc:docMk/>
            <pc:sldMk cId="1328985592" sldId="1912"/>
            <ac:spMk id="13" creationId="{0E883ABA-A956-483B-B640-1703BFFC0DF7}"/>
          </ac:spMkLst>
        </pc:spChg>
        <pc:spChg chg="add mod">
          <ac:chgData name="Brenda" userId="633cf986-ce32-4f82-933b-0bb3dc32a2bb" providerId="ADAL" clId="{4F07F57C-30AA-40D2-97A6-B9C6447A18BA}" dt="2020-05-14T07:22:25.951" v="70" actId="1076"/>
          <ac:spMkLst>
            <pc:docMk/>
            <pc:sldMk cId="1328985592" sldId="1912"/>
            <ac:spMk id="14" creationId="{8984096D-C4D8-40FA-8DB6-44A6E2BCFA93}"/>
          </ac:spMkLst>
        </pc:spChg>
        <pc:spChg chg="add mod">
          <ac:chgData name="Brenda" userId="633cf986-ce32-4f82-933b-0bb3dc32a2bb" providerId="ADAL" clId="{4F07F57C-30AA-40D2-97A6-B9C6447A18BA}" dt="2020-05-20T11:41:10.250" v="4299"/>
          <ac:spMkLst>
            <pc:docMk/>
            <pc:sldMk cId="1328985592" sldId="1912"/>
            <ac:spMk id="15" creationId="{E96BD441-3D21-4B3D-92E1-1B0D95495171}"/>
          </ac:spMkLst>
        </pc:spChg>
        <pc:spChg chg="add mod">
          <ac:chgData name="Brenda" userId="633cf986-ce32-4f82-933b-0bb3dc32a2bb" providerId="ADAL" clId="{4F07F57C-30AA-40D2-97A6-B9C6447A18BA}" dt="2020-05-19T12:09:04.052" v="2406" actId="20577"/>
          <ac:spMkLst>
            <pc:docMk/>
            <pc:sldMk cId="1328985592" sldId="1912"/>
            <ac:spMk id="16" creationId="{CC7012CC-D106-4AC4-A6BE-A4186838A2DD}"/>
          </ac:spMkLst>
        </pc:spChg>
        <pc:spChg chg="del">
          <ac:chgData name="Brenda" userId="633cf986-ce32-4f82-933b-0bb3dc32a2bb" providerId="ADAL" clId="{4F07F57C-30AA-40D2-97A6-B9C6447A18BA}" dt="2020-05-14T07:17:02.363" v="1" actId="478"/>
          <ac:spMkLst>
            <pc:docMk/>
            <pc:sldMk cId="1328985592" sldId="1912"/>
            <ac:spMk id="17" creationId="{00000000-0000-0000-0000-000000000000}"/>
          </ac:spMkLst>
        </pc:spChg>
        <pc:spChg chg="del">
          <ac:chgData name="Brenda" userId="633cf986-ce32-4f82-933b-0bb3dc32a2bb" providerId="ADAL" clId="{4F07F57C-30AA-40D2-97A6-B9C6447A18BA}" dt="2020-05-14T07:17:02.363" v="1" actId="478"/>
          <ac:spMkLst>
            <pc:docMk/>
            <pc:sldMk cId="1328985592" sldId="1912"/>
            <ac:spMk id="18" creationId="{00000000-0000-0000-0000-000000000000}"/>
          </ac:spMkLst>
        </pc:spChg>
        <pc:spChg chg="add mod">
          <ac:chgData name="Brenda" userId="633cf986-ce32-4f82-933b-0bb3dc32a2bb" providerId="ADAL" clId="{4F07F57C-30AA-40D2-97A6-B9C6447A18BA}" dt="2020-05-14T07:22:25.951" v="70" actId="1076"/>
          <ac:spMkLst>
            <pc:docMk/>
            <pc:sldMk cId="1328985592" sldId="1912"/>
            <ac:spMk id="23" creationId="{11C4BA4C-7D0C-4658-90FF-54292B2BFF39}"/>
          </ac:spMkLst>
        </pc:spChg>
        <pc:spChg chg="add mod">
          <ac:chgData name="Brenda" userId="633cf986-ce32-4f82-933b-0bb3dc32a2bb" providerId="ADAL" clId="{4F07F57C-30AA-40D2-97A6-B9C6447A18BA}" dt="2020-05-14T07:22:25.951" v="70" actId="1076"/>
          <ac:spMkLst>
            <pc:docMk/>
            <pc:sldMk cId="1328985592" sldId="1912"/>
            <ac:spMk id="24" creationId="{9EE99BEF-1930-40C2-A198-78605C41D929}"/>
          </ac:spMkLst>
        </pc:spChg>
        <pc:spChg chg="add mod">
          <ac:chgData name="Brenda" userId="633cf986-ce32-4f82-933b-0bb3dc32a2bb" providerId="ADAL" clId="{4F07F57C-30AA-40D2-97A6-B9C6447A18BA}" dt="2020-05-14T07:22:25.951" v="70" actId="1076"/>
          <ac:spMkLst>
            <pc:docMk/>
            <pc:sldMk cId="1328985592" sldId="1912"/>
            <ac:spMk id="28" creationId="{FBC89EC1-CE45-41DF-8735-BBBCBC4DFE6A}"/>
          </ac:spMkLst>
        </pc:spChg>
        <pc:spChg chg="add mod">
          <ac:chgData name="Brenda" userId="633cf986-ce32-4f82-933b-0bb3dc32a2bb" providerId="ADAL" clId="{4F07F57C-30AA-40D2-97A6-B9C6447A18BA}" dt="2020-05-14T07:22:25.951" v="70" actId="1076"/>
          <ac:spMkLst>
            <pc:docMk/>
            <pc:sldMk cId="1328985592" sldId="1912"/>
            <ac:spMk id="31" creationId="{0495CC63-FA70-413E-A253-15E09B60E624}"/>
          </ac:spMkLst>
        </pc:spChg>
        <pc:spChg chg="add mod">
          <ac:chgData name="Brenda" userId="633cf986-ce32-4f82-933b-0bb3dc32a2bb" providerId="ADAL" clId="{4F07F57C-30AA-40D2-97A6-B9C6447A18BA}" dt="2020-05-14T07:22:25.951" v="70" actId="1076"/>
          <ac:spMkLst>
            <pc:docMk/>
            <pc:sldMk cId="1328985592" sldId="1912"/>
            <ac:spMk id="33" creationId="{93F6B1FD-5E58-42BE-97DC-A5DFA8A3DD37}"/>
          </ac:spMkLst>
        </pc:spChg>
        <pc:spChg chg="add mod">
          <ac:chgData name="Brenda" userId="633cf986-ce32-4f82-933b-0bb3dc32a2bb" providerId="ADAL" clId="{4F07F57C-30AA-40D2-97A6-B9C6447A18BA}" dt="2020-05-14T07:22:25.951" v="70" actId="1076"/>
          <ac:spMkLst>
            <pc:docMk/>
            <pc:sldMk cId="1328985592" sldId="1912"/>
            <ac:spMk id="34" creationId="{EDED45BD-A1AF-4BEB-A7C2-1A08977F633F}"/>
          </ac:spMkLst>
        </pc:spChg>
        <pc:spChg chg="add del mod">
          <ac:chgData name="Brenda" userId="633cf986-ce32-4f82-933b-0bb3dc32a2bb" providerId="ADAL" clId="{4F07F57C-30AA-40D2-97A6-B9C6447A18BA}" dt="2020-05-14T07:20:46.061" v="16"/>
          <ac:spMkLst>
            <pc:docMk/>
            <pc:sldMk cId="1328985592" sldId="1912"/>
            <ac:spMk id="39" creationId="{F6DD4442-58FB-44AC-BCCD-32808A5696DA}"/>
          </ac:spMkLst>
        </pc:spChg>
        <pc:spChg chg="add del mod">
          <ac:chgData name="Brenda" userId="633cf986-ce32-4f82-933b-0bb3dc32a2bb" providerId="ADAL" clId="{4F07F57C-30AA-40D2-97A6-B9C6447A18BA}" dt="2020-05-14T07:20:46.061" v="16"/>
          <ac:spMkLst>
            <pc:docMk/>
            <pc:sldMk cId="1328985592" sldId="1912"/>
            <ac:spMk id="40" creationId="{2233AF70-F473-4CA9-A2BF-7F1359ECBE73}"/>
          </ac:spMkLst>
        </pc:spChg>
        <pc:spChg chg="add del mod">
          <ac:chgData name="Brenda" userId="633cf986-ce32-4f82-933b-0bb3dc32a2bb" providerId="ADAL" clId="{4F07F57C-30AA-40D2-97A6-B9C6447A18BA}" dt="2020-05-14T07:20:46.061" v="16"/>
          <ac:spMkLst>
            <pc:docMk/>
            <pc:sldMk cId="1328985592" sldId="1912"/>
            <ac:spMk id="41" creationId="{E4F35E2F-7E1F-4348-9AB2-F9AE788DC0A4}"/>
          </ac:spMkLst>
        </pc:spChg>
        <pc:spChg chg="add del mod">
          <ac:chgData name="Brenda" userId="633cf986-ce32-4f82-933b-0bb3dc32a2bb" providerId="ADAL" clId="{4F07F57C-30AA-40D2-97A6-B9C6447A18BA}" dt="2020-05-14T07:20:46.061" v="16"/>
          <ac:spMkLst>
            <pc:docMk/>
            <pc:sldMk cId="1328985592" sldId="1912"/>
            <ac:spMk id="42" creationId="{AC2092E1-E7A3-416E-830F-3CC426EE20C7}"/>
          </ac:spMkLst>
        </pc:spChg>
        <pc:spChg chg="add del mod">
          <ac:chgData name="Brenda" userId="633cf986-ce32-4f82-933b-0bb3dc32a2bb" providerId="ADAL" clId="{4F07F57C-30AA-40D2-97A6-B9C6447A18BA}" dt="2020-05-14T07:20:46.061" v="16"/>
          <ac:spMkLst>
            <pc:docMk/>
            <pc:sldMk cId="1328985592" sldId="1912"/>
            <ac:spMk id="43" creationId="{707A877F-EEE6-49FD-B424-F0041E9CD367}"/>
          </ac:spMkLst>
        </pc:spChg>
        <pc:spChg chg="add del mod">
          <ac:chgData name="Brenda" userId="633cf986-ce32-4f82-933b-0bb3dc32a2bb" providerId="ADAL" clId="{4F07F57C-30AA-40D2-97A6-B9C6447A18BA}" dt="2020-05-14T07:20:46.061" v="16"/>
          <ac:spMkLst>
            <pc:docMk/>
            <pc:sldMk cId="1328985592" sldId="1912"/>
            <ac:spMk id="45" creationId="{7F1712B7-47B5-4EBA-8AD8-6793B609BAAB}"/>
          </ac:spMkLst>
        </pc:spChg>
        <pc:spChg chg="add del mod">
          <ac:chgData name="Brenda" userId="633cf986-ce32-4f82-933b-0bb3dc32a2bb" providerId="ADAL" clId="{4F07F57C-30AA-40D2-97A6-B9C6447A18BA}" dt="2020-05-14T07:20:46.061" v="16"/>
          <ac:spMkLst>
            <pc:docMk/>
            <pc:sldMk cId="1328985592" sldId="1912"/>
            <ac:spMk id="46" creationId="{C19130A5-6DC3-4A32-B781-B61533361F01}"/>
          </ac:spMkLst>
        </pc:spChg>
        <pc:spChg chg="add del mod">
          <ac:chgData name="Brenda" userId="633cf986-ce32-4f82-933b-0bb3dc32a2bb" providerId="ADAL" clId="{4F07F57C-30AA-40D2-97A6-B9C6447A18BA}" dt="2020-05-14T07:20:46.061" v="16"/>
          <ac:spMkLst>
            <pc:docMk/>
            <pc:sldMk cId="1328985592" sldId="1912"/>
            <ac:spMk id="47" creationId="{C5958955-269F-4EAD-B3B6-E924CCF555B9}"/>
          </ac:spMkLst>
        </pc:spChg>
        <pc:spChg chg="add del mod">
          <ac:chgData name="Brenda" userId="633cf986-ce32-4f82-933b-0bb3dc32a2bb" providerId="ADAL" clId="{4F07F57C-30AA-40D2-97A6-B9C6447A18BA}" dt="2020-05-14T07:20:46.061" v="16"/>
          <ac:spMkLst>
            <pc:docMk/>
            <pc:sldMk cId="1328985592" sldId="1912"/>
            <ac:spMk id="50" creationId="{83EEAD52-50BE-4C8F-B3E1-BD72336D261A}"/>
          </ac:spMkLst>
        </pc:spChg>
        <pc:spChg chg="add del mod">
          <ac:chgData name="Brenda" userId="633cf986-ce32-4f82-933b-0bb3dc32a2bb" providerId="ADAL" clId="{4F07F57C-30AA-40D2-97A6-B9C6447A18BA}" dt="2020-05-14T07:20:46.061" v="16"/>
          <ac:spMkLst>
            <pc:docMk/>
            <pc:sldMk cId="1328985592" sldId="1912"/>
            <ac:spMk id="52" creationId="{2103DCCE-072E-4964-AADD-6388B62B1871}"/>
          </ac:spMkLst>
        </pc:spChg>
        <pc:spChg chg="add del mod">
          <ac:chgData name="Brenda" userId="633cf986-ce32-4f82-933b-0bb3dc32a2bb" providerId="ADAL" clId="{4F07F57C-30AA-40D2-97A6-B9C6447A18BA}" dt="2020-05-14T07:20:46.061" v="16"/>
          <ac:spMkLst>
            <pc:docMk/>
            <pc:sldMk cId="1328985592" sldId="1912"/>
            <ac:spMk id="53" creationId="{FCB37F60-EC96-4393-96F0-2644AD254DE2}"/>
          </ac:spMkLst>
        </pc:spChg>
        <pc:picChg chg="mod ord modCrop">
          <ac:chgData name="Brenda" userId="633cf986-ce32-4f82-933b-0bb3dc32a2bb" providerId="ADAL" clId="{4F07F57C-30AA-40D2-97A6-B9C6447A18BA}" dt="2020-05-14T07:21:10.534" v="20" actId="14100"/>
          <ac:picMkLst>
            <pc:docMk/>
            <pc:sldMk cId="1328985592" sldId="1912"/>
            <ac:picMk id="4" creationId="{00000000-0000-0000-0000-000000000000}"/>
          </ac:picMkLst>
        </pc:picChg>
        <pc:picChg chg="add mod">
          <ac:chgData name="Brenda" userId="633cf986-ce32-4f82-933b-0bb3dc32a2bb" providerId="ADAL" clId="{4F07F57C-30AA-40D2-97A6-B9C6447A18BA}" dt="2020-05-14T07:21:17.294" v="21" actId="14100"/>
          <ac:picMkLst>
            <pc:docMk/>
            <pc:sldMk cId="1328985592" sldId="1912"/>
            <ac:picMk id="11" creationId="{388FC6A3-387B-4711-B107-A58CE95C3993}"/>
          </ac:picMkLst>
        </pc:picChg>
        <pc:picChg chg="del">
          <ac:chgData name="Brenda" userId="633cf986-ce32-4f82-933b-0bb3dc32a2bb" providerId="ADAL" clId="{4F07F57C-30AA-40D2-97A6-B9C6447A18BA}" dt="2020-05-14T07:17:02.363" v="1" actId="478"/>
          <ac:picMkLst>
            <pc:docMk/>
            <pc:sldMk cId="1328985592" sldId="1912"/>
            <ac:picMk id="19" creationId="{00000000-0000-0000-0000-000000000000}"/>
          </ac:picMkLst>
        </pc:picChg>
        <pc:picChg chg="del">
          <ac:chgData name="Brenda" userId="633cf986-ce32-4f82-933b-0bb3dc32a2bb" providerId="ADAL" clId="{4F07F57C-30AA-40D2-97A6-B9C6447A18BA}" dt="2020-05-14T07:17:02.363" v="1" actId="478"/>
          <ac:picMkLst>
            <pc:docMk/>
            <pc:sldMk cId="1328985592" sldId="1912"/>
            <ac:picMk id="20" creationId="{00000000-0000-0000-0000-000000000000}"/>
          </ac:picMkLst>
        </pc:picChg>
        <pc:picChg chg="add mod">
          <ac:chgData name="Brenda" userId="633cf986-ce32-4f82-933b-0bb3dc32a2bb" providerId="ADAL" clId="{4F07F57C-30AA-40D2-97A6-B9C6447A18BA}" dt="2020-05-14T07:22:25.951" v="70" actId="1076"/>
          <ac:picMkLst>
            <pc:docMk/>
            <pc:sldMk cId="1328985592" sldId="1912"/>
            <ac:picMk id="22" creationId="{C8956EDD-AFDA-4D4B-B225-0ECBCA0C5D6B}"/>
          </ac:picMkLst>
        </pc:picChg>
        <pc:picChg chg="add mod">
          <ac:chgData name="Brenda" userId="633cf986-ce32-4f82-933b-0bb3dc32a2bb" providerId="ADAL" clId="{4F07F57C-30AA-40D2-97A6-B9C6447A18BA}" dt="2020-05-20T11:41:18.049" v="4300" actId="14100"/>
          <ac:picMkLst>
            <pc:docMk/>
            <pc:sldMk cId="1328985592" sldId="1912"/>
            <ac:picMk id="25" creationId="{48193C46-DBB1-48A0-B68E-70581BEF6EED}"/>
          </ac:picMkLst>
        </pc:picChg>
        <pc:picChg chg="add mod">
          <ac:chgData name="Brenda" userId="633cf986-ce32-4f82-933b-0bb3dc32a2bb" providerId="ADAL" clId="{4F07F57C-30AA-40D2-97A6-B9C6447A18BA}" dt="2020-05-14T07:22:25.951" v="70" actId="1076"/>
          <ac:picMkLst>
            <pc:docMk/>
            <pc:sldMk cId="1328985592" sldId="1912"/>
            <ac:picMk id="29" creationId="{695A5D59-645C-412A-82D6-79170B3717C4}"/>
          </ac:picMkLst>
        </pc:picChg>
        <pc:picChg chg="add mod">
          <ac:chgData name="Brenda" userId="633cf986-ce32-4f82-933b-0bb3dc32a2bb" providerId="ADAL" clId="{4F07F57C-30AA-40D2-97A6-B9C6447A18BA}" dt="2020-05-14T07:22:25.951" v="70" actId="1076"/>
          <ac:picMkLst>
            <pc:docMk/>
            <pc:sldMk cId="1328985592" sldId="1912"/>
            <ac:picMk id="30" creationId="{5E1E2614-47E1-4777-BB89-C0C0B2D0DB1B}"/>
          </ac:picMkLst>
        </pc:picChg>
        <pc:picChg chg="add mod">
          <ac:chgData name="Brenda" userId="633cf986-ce32-4f82-933b-0bb3dc32a2bb" providerId="ADAL" clId="{4F07F57C-30AA-40D2-97A6-B9C6447A18BA}" dt="2020-05-14T07:22:25.951" v="70" actId="1076"/>
          <ac:picMkLst>
            <pc:docMk/>
            <pc:sldMk cId="1328985592" sldId="1912"/>
            <ac:picMk id="32" creationId="{E9C5205A-FFF0-4B77-A74A-1CE08E43B606}"/>
          </ac:picMkLst>
        </pc:picChg>
        <pc:picChg chg="add mod">
          <ac:chgData name="Brenda" userId="633cf986-ce32-4f82-933b-0bb3dc32a2bb" providerId="ADAL" clId="{4F07F57C-30AA-40D2-97A6-B9C6447A18BA}" dt="2020-05-14T07:22:25.951" v="70" actId="1076"/>
          <ac:picMkLst>
            <pc:docMk/>
            <pc:sldMk cId="1328985592" sldId="1912"/>
            <ac:picMk id="35" creationId="{067FD061-6B12-4938-93E7-AE20CEA62C04}"/>
          </ac:picMkLst>
        </pc:picChg>
        <pc:picChg chg="add mod">
          <ac:chgData name="Brenda" userId="633cf986-ce32-4f82-933b-0bb3dc32a2bb" providerId="ADAL" clId="{4F07F57C-30AA-40D2-97A6-B9C6447A18BA}" dt="2020-05-14T07:22:25.951" v="70" actId="1076"/>
          <ac:picMkLst>
            <pc:docMk/>
            <pc:sldMk cId="1328985592" sldId="1912"/>
            <ac:picMk id="36" creationId="{939C0328-9BFE-4FA9-99C5-2C76F51417FD}"/>
          </ac:picMkLst>
        </pc:picChg>
        <pc:picChg chg="add del mod">
          <ac:chgData name="Brenda" userId="633cf986-ce32-4f82-933b-0bb3dc32a2bb" providerId="ADAL" clId="{4F07F57C-30AA-40D2-97A6-B9C6447A18BA}" dt="2020-05-14T07:20:46.061" v="16"/>
          <ac:picMkLst>
            <pc:docMk/>
            <pc:sldMk cId="1328985592" sldId="1912"/>
            <ac:picMk id="38" creationId="{FCC67FAC-3807-411E-AE54-32A6A0CC83AB}"/>
          </ac:picMkLst>
        </pc:picChg>
        <pc:picChg chg="add del mod">
          <ac:chgData name="Brenda" userId="633cf986-ce32-4f82-933b-0bb3dc32a2bb" providerId="ADAL" clId="{4F07F57C-30AA-40D2-97A6-B9C6447A18BA}" dt="2020-05-14T07:20:46.061" v="16"/>
          <ac:picMkLst>
            <pc:docMk/>
            <pc:sldMk cId="1328985592" sldId="1912"/>
            <ac:picMk id="44" creationId="{F4B242EA-D5C6-4E67-82E0-7CDC6D09992E}"/>
          </ac:picMkLst>
        </pc:picChg>
        <pc:picChg chg="add del mod">
          <ac:chgData name="Brenda" userId="633cf986-ce32-4f82-933b-0bb3dc32a2bb" providerId="ADAL" clId="{4F07F57C-30AA-40D2-97A6-B9C6447A18BA}" dt="2020-05-14T07:20:46.061" v="16"/>
          <ac:picMkLst>
            <pc:docMk/>
            <pc:sldMk cId="1328985592" sldId="1912"/>
            <ac:picMk id="48" creationId="{9A317D13-303A-4AA5-AF9F-C35A8E8A6B08}"/>
          </ac:picMkLst>
        </pc:picChg>
        <pc:picChg chg="add del mod">
          <ac:chgData name="Brenda" userId="633cf986-ce32-4f82-933b-0bb3dc32a2bb" providerId="ADAL" clId="{4F07F57C-30AA-40D2-97A6-B9C6447A18BA}" dt="2020-05-14T07:20:46.061" v="16"/>
          <ac:picMkLst>
            <pc:docMk/>
            <pc:sldMk cId="1328985592" sldId="1912"/>
            <ac:picMk id="49" creationId="{8ED5609D-A05D-4044-A655-622914574AF4}"/>
          </ac:picMkLst>
        </pc:picChg>
        <pc:picChg chg="add del mod">
          <ac:chgData name="Brenda" userId="633cf986-ce32-4f82-933b-0bb3dc32a2bb" providerId="ADAL" clId="{4F07F57C-30AA-40D2-97A6-B9C6447A18BA}" dt="2020-05-14T07:20:46.061" v="16"/>
          <ac:picMkLst>
            <pc:docMk/>
            <pc:sldMk cId="1328985592" sldId="1912"/>
            <ac:picMk id="51" creationId="{CED53AB1-CA13-4C41-81D1-5FAD3EBAF9B7}"/>
          </ac:picMkLst>
        </pc:picChg>
        <pc:picChg chg="add del mod">
          <ac:chgData name="Brenda" userId="633cf986-ce32-4f82-933b-0bb3dc32a2bb" providerId="ADAL" clId="{4F07F57C-30AA-40D2-97A6-B9C6447A18BA}" dt="2020-05-14T07:20:46.061" v="16"/>
          <ac:picMkLst>
            <pc:docMk/>
            <pc:sldMk cId="1328985592" sldId="1912"/>
            <ac:picMk id="54" creationId="{54922FC2-273F-4E69-A55C-137CA5CF2C42}"/>
          </ac:picMkLst>
        </pc:picChg>
        <pc:picChg chg="add del mod">
          <ac:chgData name="Brenda" userId="633cf986-ce32-4f82-933b-0bb3dc32a2bb" providerId="ADAL" clId="{4F07F57C-30AA-40D2-97A6-B9C6447A18BA}" dt="2020-05-14T07:20:46.061" v="16"/>
          <ac:picMkLst>
            <pc:docMk/>
            <pc:sldMk cId="1328985592" sldId="1912"/>
            <ac:picMk id="55" creationId="{8AC1C59E-AD6C-48A3-862D-0E53C1A5A6EA}"/>
          </ac:picMkLst>
        </pc:picChg>
        <pc:cxnChg chg="del">
          <ac:chgData name="Brenda" userId="633cf986-ce32-4f82-933b-0bb3dc32a2bb" providerId="ADAL" clId="{4F07F57C-30AA-40D2-97A6-B9C6447A18BA}" dt="2020-05-14T07:17:02.363" v="1" actId="478"/>
          <ac:cxnSpMkLst>
            <pc:docMk/>
            <pc:sldMk cId="1328985592" sldId="1912"/>
            <ac:cxnSpMk id="21" creationId="{00000000-0000-0000-0000-000000000000}"/>
          </ac:cxnSpMkLst>
        </pc:cxnChg>
        <pc:cxnChg chg="del">
          <ac:chgData name="Brenda" userId="633cf986-ce32-4f82-933b-0bb3dc32a2bb" providerId="ADAL" clId="{4F07F57C-30AA-40D2-97A6-B9C6447A18BA}" dt="2020-05-14T07:17:02.363" v="1" actId="478"/>
          <ac:cxnSpMkLst>
            <pc:docMk/>
            <pc:sldMk cId="1328985592" sldId="1912"/>
            <ac:cxnSpMk id="25" creationId="{00000000-0000-0000-0000-000000000000}"/>
          </ac:cxnSpMkLst>
        </pc:cxnChg>
        <pc:cxnChg chg="del">
          <ac:chgData name="Brenda" userId="633cf986-ce32-4f82-933b-0bb3dc32a2bb" providerId="ADAL" clId="{4F07F57C-30AA-40D2-97A6-B9C6447A18BA}" dt="2020-05-14T07:17:02.363" v="1" actId="478"/>
          <ac:cxnSpMkLst>
            <pc:docMk/>
            <pc:sldMk cId="1328985592" sldId="1912"/>
            <ac:cxnSpMk id="26" creationId="{00000000-0000-0000-0000-000000000000}"/>
          </ac:cxnSpMkLst>
        </pc:cxnChg>
        <pc:cxnChg chg="del">
          <ac:chgData name="Brenda" userId="633cf986-ce32-4f82-933b-0bb3dc32a2bb" providerId="ADAL" clId="{4F07F57C-30AA-40D2-97A6-B9C6447A18BA}" dt="2020-05-14T07:17:02.363" v="1" actId="478"/>
          <ac:cxnSpMkLst>
            <pc:docMk/>
            <pc:sldMk cId="1328985592" sldId="1912"/>
            <ac:cxnSpMk id="27" creationId="{00000000-0000-0000-0000-000000000000}"/>
          </ac:cxnSpMkLst>
        </pc:cxnChg>
        <pc:cxnChg chg="add mod">
          <ac:chgData name="Brenda" userId="633cf986-ce32-4f82-933b-0bb3dc32a2bb" providerId="ADAL" clId="{4F07F57C-30AA-40D2-97A6-B9C6447A18BA}" dt="2020-05-14T07:22:25.951" v="70" actId="1076"/>
          <ac:cxnSpMkLst>
            <pc:docMk/>
            <pc:sldMk cId="1328985592" sldId="1912"/>
            <ac:cxnSpMk id="37" creationId="{FE1ADA5D-7DB1-468E-BEE6-A782699ACC63}"/>
          </ac:cxnSpMkLst>
        </pc:cxnChg>
        <pc:cxnChg chg="add del mod">
          <ac:chgData name="Brenda" userId="633cf986-ce32-4f82-933b-0bb3dc32a2bb" providerId="ADAL" clId="{4F07F57C-30AA-40D2-97A6-B9C6447A18BA}" dt="2020-05-14T07:20:46.061" v="16"/>
          <ac:cxnSpMkLst>
            <pc:docMk/>
            <pc:sldMk cId="1328985592" sldId="1912"/>
            <ac:cxnSpMk id="56" creationId="{2A6D9449-9651-44A3-8D9C-7A776E6EA0A9}"/>
          </ac:cxnSpMkLst>
        </pc:cxnChg>
      </pc:sldChg>
      <pc:sldChg chg="modSp mod">
        <pc:chgData name="Brenda" userId="633cf986-ce32-4f82-933b-0bb3dc32a2bb" providerId="ADAL" clId="{4F07F57C-30AA-40D2-97A6-B9C6447A18BA}" dt="2020-05-21T10:32:25.199" v="5105" actId="27636"/>
        <pc:sldMkLst>
          <pc:docMk/>
          <pc:sldMk cId="575298838" sldId="3697"/>
        </pc:sldMkLst>
        <pc:spChg chg="mod">
          <ac:chgData name="Brenda" userId="633cf986-ce32-4f82-933b-0bb3dc32a2bb" providerId="ADAL" clId="{4F07F57C-30AA-40D2-97A6-B9C6447A18BA}" dt="2020-05-21T10:32:25.199" v="5105" actId="27636"/>
          <ac:spMkLst>
            <pc:docMk/>
            <pc:sldMk cId="575298838" sldId="3697"/>
            <ac:spMk id="3" creationId="{EB6A6D21-F063-4E20-9B3F-DB6806D4C242}"/>
          </ac:spMkLst>
        </pc:spChg>
        <pc:spChg chg="mod">
          <ac:chgData name="Brenda" userId="633cf986-ce32-4f82-933b-0bb3dc32a2bb" providerId="ADAL" clId="{4F07F57C-30AA-40D2-97A6-B9C6447A18BA}" dt="2020-05-21T10:32:16.354" v="5083" actId="1076"/>
          <ac:spMkLst>
            <pc:docMk/>
            <pc:sldMk cId="575298838" sldId="3697"/>
            <ac:spMk id="72" creationId="{8251CB17-0EC3-4366-B277-E9405F648C08}"/>
          </ac:spMkLst>
        </pc:spChg>
        <pc:picChg chg="mod">
          <ac:chgData name="Brenda" userId="633cf986-ce32-4f82-933b-0bb3dc32a2bb" providerId="ADAL" clId="{4F07F57C-30AA-40D2-97A6-B9C6447A18BA}" dt="2020-05-20T11:52:27.815" v="4332" actId="14100"/>
          <ac:picMkLst>
            <pc:docMk/>
            <pc:sldMk cId="575298838" sldId="3697"/>
            <ac:picMk id="7" creationId="{B44B9267-6CDD-47B8-B668-5F3B436309B8}"/>
          </ac:picMkLst>
        </pc:picChg>
      </pc:sldChg>
      <pc:sldChg chg="delSp modSp del mod">
        <pc:chgData name="Brenda" userId="633cf986-ce32-4f82-933b-0bb3dc32a2bb" providerId="ADAL" clId="{4F07F57C-30AA-40D2-97A6-B9C6447A18BA}" dt="2020-05-20T11:52:06.677" v="4329" actId="2696"/>
        <pc:sldMkLst>
          <pc:docMk/>
          <pc:sldMk cId="1891707231" sldId="3697"/>
        </pc:sldMkLst>
        <pc:spChg chg="mod">
          <ac:chgData name="Brenda" userId="633cf986-ce32-4f82-933b-0bb3dc32a2bb" providerId="ADAL" clId="{4F07F57C-30AA-40D2-97A6-B9C6447A18BA}" dt="2020-05-20T11:51:25.784" v="4314" actId="20577"/>
          <ac:spMkLst>
            <pc:docMk/>
            <pc:sldMk cId="1891707231" sldId="3697"/>
            <ac:spMk id="3" creationId="{EB6A6D21-F063-4E20-9B3F-DB6806D4C242}"/>
          </ac:spMkLst>
        </pc:spChg>
        <pc:spChg chg="del">
          <ac:chgData name="Brenda" userId="633cf986-ce32-4f82-933b-0bb3dc32a2bb" providerId="ADAL" clId="{4F07F57C-30AA-40D2-97A6-B9C6447A18BA}" dt="2020-05-20T11:51:12.828" v="4302" actId="478"/>
          <ac:spMkLst>
            <pc:docMk/>
            <pc:sldMk cId="1891707231" sldId="3697"/>
            <ac:spMk id="11" creationId="{4E2B1E77-FEB7-415D-8CFA-AC03BB764B6E}"/>
          </ac:spMkLst>
        </pc:spChg>
        <pc:spChg chg="del">
          <ac:chgData name="Brenda" userId="633cf986-ce32-4f82-933b-0bb3dc32a2bb" providerId="ADAL" clId="{4F07F57C-30AA-40D2-97A6-B9C6447A18BA}" dt="2020-05-20T11:51:12.828" v="4302" actId="478"/>
          <ac:spMkLst>
            <pc:docMk/>
            <pc:sldMk cId="1891707231" sldId="3697"/>
            <ac:spMk id="13" creationId="{AB2A8004-B94E-4665-A2F1-C00DD645B2D2}"/>
          </ac:spMkLst>
        </pc:spChg>
        <pc:spChg chg="del">
          <ac:chgData name="Brenda" userId="633cf986-ce32-4f82-933b-0bb3dc32a2bb" providerId="ADAL" clId="{4F07F57C-30AA-40D2-97A6-B9C6447A18BA}" dt="2020-05-20T11:51:12.828" v="4302" actId="478"/>
          <ac:spMkLst>
            <pc:docMk/>
            <pc:sldMk cId="1891707231" sldId="3697"/>
            <ac:spMk id="14" creationId="{EDC84156-5C40-474C-BCBC-D8882B8FDF3F}"/>
          </ac:spMkLst>
        </pc:spChg>
        <pc:spChg chg="del">
          <ac:chgData name="Brenda" userId="633cf986-ce32-4f82-933b-0bb3dc32a2bb" providerId="ADAL" clId="{4F07F57C-30AA-40D2-97A6-B9C6447A18BA}" dt="2020-05-20T11:51:12.828" v="4302" actId="478"/>
          <ac:spMkLst>
            <pc:docMk/>
            <pc:sldMk cId="1891707231" sldId="3697"/>
            <ac:spMk id="15" creationId="{BFB09D98-54C1-4276-9599-A9D499F12056}"/>
          </ac:spMkLst>
        </pc:spChg>
        <pc:spChg chg="del">
          <ac:chgData name="Brenda" userId="633cf986-ce32-4f82-933b-0bb3dc32a2bb" providerId="ADAL" clId="{4F07F57C-30AA-40D2-97A6-B9C6447A18BA}" dt="2020-05-20T11:51:12.828" v="4302" actId="478"/>
          <ac:spMkLst>
            <pc:docMk/>
            <pc:sldMk cId="1891707231" sldId="3697"/>
            <ac:spMk id="16" creationId="{0FF777D7-990F-4EE6-A611-03123D36B54C}"/>
          </ac:spMkLst>
        </pc:spChg>
        <pc:spChg chg="del">
          <ac:chgData name="Brenda" userId="633cf986-ce32-4f82-933b-0bb3dc32a2bb" providerId="ADAL" clId="{4F07F57C-30AA-40D2-97A6-B9C6447A18BA}" dt="2020-05-20T11:51:12.828" v="4302" actId="478"/>
          <ac:spMkLst>
            <pc:docMk/>
            <pc:sldMk cId="1891707231" sldId="3697"/>
            <ac:spMk id="17" creationId="{FB0CEBF3-BA43-4C5F-A900-6D0448CFD5A2}"/>
          </ac:spMkLst>
        </pc:spChg>
        <pc:spChg chg="del">
          <ac:chgData name="Brenda" userId="633cf986-ce32-4f82-933b-0bb3dc32a2bb" providerId="ADAL" clId="{4F07F57C-30AA-40D2-97A6-B9C6447A18BA}" dt="2020-05-20T11:51:12.828" v="4302" actId="478"/>
          <ac:spMkLst>
            <pc:docMk/>
            <pc:sldMk cId="1891707231" sldId="3697"/>
            <ac:spMk id="18" creationId="{6AF36363-D8B6-4541-BE94-212F58BFCA25}"/>
          </ac:spMkLst>
        </pc:spChg>
        <pc:spChg chg="del">
          <ac:chgData name="Brenda" userId="633cf986-ce32-4f82-933b-0bb3dc32a2bb" providerId="ADAL" clId="{4F07F57C-30AA-40D2-97A6-B9C6447A18BA}" dt="2020-05-20T11:51:12.828" v="4302" actId="478"/>
          <ac:spMkLst>
            <pc:docMk/>
            <pc:sldMk cId="1891707231" sldId="3697"/>
            <ac:spMk id="19" creationId="{F23F802C-5501-42AB-BA49-D1FF6FD2CCC2}"/>
          </ac:spMkLst>
        </pc:spChg>
        <pc:spChg chg="del">
          <ac:chgData name="Brenda" userId="633cf986-ce32-4f82-933b-0bb3dc32a2bb" providerId="ADAL" clId="{4F07F57C-30AA-40D2-97A6-B9C6447A18BA}" dt="2020-05-20T11:51:12.828" v="4302" actId="478"/>
          <ac:spMkLst>
            <pc:docMk/>
            <pc:sldMk cId="1891707231" sldId="3697"/>
            <ac:spMk id="20" creationId="{470974A0-9E00-405E-BC50-898F9945E44D}"/>
          </ac:spMkLst>
        </pc:spChg>
        <pc:spChg chg="del">
          <ac:chgData name="Brenda" userId="633cf986-ce32-4f82-933b-0bb3dc32a2bb" providerId="ADAL" clId="{4F07F57C-30AA-40D2-97A6-B9C6447A18BA}" dt="2020-05-20T11:51:12.828" v="4302" actId="478"/>
          <ac:spMkLst>
            <pc:docMk/>
            <pc:sldMk cId="1891707231" sldId="3697"/>
            <ac:spMk id="21" creationId="{903897CC-5BAD-4803-9FE0-D8FD15F62EE3}"/>
          </ac:spMkLst>
        </pc:spChg>
        <pc:spChg chg="del">
          <ac:chgData name="Brenda" userId="633cf986-ce32-4f82-933b-0bb3dc32a2bb" providerId="ADAL" clId="{4F07F57C-30AA-40D2-97A6-B9C6447A18BA}" dt="2020-05-20T11:51:12.828" v="4302" actId="478"/>
          <ac:spMkLst>
            <pc:docMk/>
            <pc:sldMk cId="1891707231" sldId="3697"/>
            <ac:spMk id="22" creationId="{3D813A05-AAE8-474D-9B93-06521092849B}"/>
          </ac:spMkLst>
        </pc:spChg>
        <pc:spChg chg="del">
          <ac:chgData name="Brenda" userId="633cf986-ce32-4f82-933b-0bb3dc32a2bb" providerId="ADAL" clId="{4F07F57C-30AA-40D2-97A6-B9C6447A18BA}" dt="2020-05-20T11:51:12.828" v="4302" actId="478"/>
          <ac:spMkLst>
            <pc:docMk/>
            <pc:sldMk cId="1891707231" sldId="3697"/>
            <ac:spMk id="23" creationId="{6F297850-3D45-41A8-A78B-620891639867}"/>
          </ac:spMkLst>
        </pc:spChg>
        <pc:spChg chg="del">
          <ac:chgData name="Brenda" userId="633cf986-ce32-4f82-933b-0bb3dc32a2bb" providerId="ADAL" clId="{4F07F57C-30AA-40D2-97A6-B9C6447A18BA}" dt="2020-05-20T11:51:12.828" v="4302" actId="478"/>
          <ac:spMkLst>
            <pc:docMk/>
            <pc:sldMk cId="1891707231" sldId="3697"/>
            <ac:spMk id="24" creationId="{48CB3150-5E11-451E-BA71-CA421CEFA475}"/>
          </ac:spMkLst>
        </pc:spChg>
        <pc:spChg chg="del">
          <ac:chgData name="Brenda" userId="633cf986-ce32-4f82-933b-0bb3dc32a2bb" providerId="ADAL" clId="{4F07F57C-30AA-40D2-97A6-B9C6447A18BA}" dt="2020-05-20T11:51:12.828" v="4302" actId="478"/>
          <ac:spMkLst>
            <pc:docMk/>
            <pc:sldMk cId="1891707231" sldId="3697"/>
            <ac:spMk id="25" creationId="{5190046D-0898-4F14-A904-D9FFDF8531E5}"/>
          </ac:spMkLst>
        </pc:spChg>
        <pc:picChg chg="mod">
          <ac:chgData name="Brenda" userId="633cf986-ce32-4f82-933b-0bb3dc32a2bb" providerId="ADAL" clId="{4F07F57C-30AA-40D2-97A6-B9C6447A18BA}" dt="2020-05-20T11:51:38.943" v="4327" actId="14100"/>
          <ac:picMkLst>
            <pc:docMk/>
            <pc:sldMk cId="1891707231" sldId="3697"/>
            <ac:picMk id="7" creationId="{B44B9267-6CDD-47B8-B668-5F3B436309B8}"/>
          </ac:picMkLst>
        </pc:picChg>
      </pc:sldChg>
      <pc:sldChg chg="addSp delSp modSp mod">
        <pc:chgData name="Brenda" userId="633cf986-ce32-4f82-933b-0bb3dc32a2bb" providerId="ADAL" clId="{4F07F57C-30AA-40D2-97A6-B9C6447A18BA}" dt="2020-05-14T07:39:42.125" v="134" actId="1076"/>
        <pc:sldMkLst>
          <pc:docMk/>
          <pc:sldMk cId="1893576867" sldId="4147"/>
        </pc:sldMkLst>
        <pc:spChg chg="add mod">
          <ac:chgData name="Brenda" userId="633cf986-ce32-4f82-933b-0bb3dc32a2bb" providerId="ADAL" clId="{4F07F57C-30AA-40D2-97A6-B9C6447A18BA}" dt="2020-05-14T07:29:43.333" v="104" actId="1076"/>
          <ac:spMkLst>
            <pc:docMk/>
            <pc:sldMk cId="1893576867" sldId="4147"/>
            <ac:spMk id="3" creationId="{EDE9FA9F-C3B2-4DC0-91CB-EABC91B09C62}"/>
          </ac:spMkLst>
        </pc:spChg>
        <pc:spChg chg="mod">
          <ac:chgData name="Brenda" userId="633cf986-ce32-4f82-933b-0bb3dc32a2bb" providerId="ADAL" clId="{4F07F57C-30AA-40D2-97A6-B9C6447A18BA}" dt="2020-05-14T07:39:42.125" v="134" actId="1076"/>
          <ac:spMkLst>
            <pc:docMk/>
            <pc:sldMk cId="1893576867" sldId="4147"/>
            <ac:spMk id="4" creationId="{00000000-0000-0000-0000-000000000000}"/>
          </ac:spMkLst>
        </pc:spChg>
        <pc:spChg chg="mod">
          <ac:chgData name="Brenda" userId="633cf986-ce32-4f82-933b-0bb3dc32a2bb" providerId="ADAL" clId="{4F07F57C-30AA-40D2-97A6-B9C6447A18BA}" dt="2020-05-14T07:39:42.125" v="134" actId="1076"/>
          <ac:spMkLst>
            <pc:docMk/>
            <pc:sldMk cId="1893576867" sldId="4147"/>
            <ac:spMk id="9" creationId="{8BA0B7CD-C33D-4324-9484-CA7FDC7F9536}"/>
          </ac:spMkLst>
        </pc:spChg>
        <pc:picChg chg="del">
          <ac:chgData name="Brenda" userId="633cf986-ce32-4f82-933b-0bb3dc32a2bb" providerId="ADAL" clId="{4F07F57C-30AA-40D2-97A6-B9C6447A18BA}" dt="2020-05-14T07:28:09.900" v="77" actId="478"/>
          <ac:picMkLst>
            <pc:docMk/>
            <pc:sldMk cId="1893576867" sldId="4147"/>
            <ac:picMk id="8" creationId="{7960D40B-C83A-42F4-9270-BAB50DE7107E}"/>
          </ac:picMkLst>
        </pc:picChg>
        <pc:picChg chg="add mod ord">
          <ac:chgData name="Brenda" userId="633cf986-ce32-4f82-933b-0bb3dc32a2bb" providerId="ADAL" clId="{4F07F57C-30AA-40D2-97A6-B9C6447A18BA}" dt="2020-05-14T07:39:37.141" v="133" actId="14100"/>
          <ac:picMkLst>
            <pc:docMk/>
            <pc:sldMk cId="1893576867" sldId="4147"/>
            <ac:picMk id="10" creationId="{7A5B382C-8ED2-4A21-BD2F-3A5F6D2FAEE7}"/>
          </ac:picMkLst>
        </pc:picChg>
      </pc:sldChg>
      <pc:sldChg chg="addSp modSp mod">
        <pc:chgData name="Brenda" userId="633cf986-ce32-4f82-933b-0bb3dc32a2bb" providerId="ADAL" clId="{4F07F57C-30AA-40D2-97A6-B9C6447A18BA}" dt="2020-05-14T07:29:21.990" v="102" actId="1076"/>
        <pc:sldMkLst>
          <pc:docMk/>
          <pc:sldMk cId="243462680" sldId="4148"/>
        </pc:sldMkLst>
        <pc:spChg chg="mod">
          <ac:chgData name="Brenda" userId="633cf986-ce32-4f82-933b-0bb3dc32a2bb" providerId="ADAL" clId="{4F07F57C-30AA-40D2-97A6-B9C6447A18BA}" dt="2020-05-14T07:29:02.534" v="98" actId="1076"/>
          <ac:spMkLst>
            <pc:docMk/>
            <pc:sldMk cId="243462680" sldId="4148"/>
            <ac:spMk id="3" creationId="{EDE9FA9F-C3B2-4DC0-91CB-EABC91B09C62}"/>
          </ac:spMkLst>
        </pc:spChg>
        <pc:spChg chg="mod">
          <ac:chgData name="Brenda" userId="633cf986-ce32-4f82-933b-0bb3dc32a2bb" providerId="ADAL" clId="{4F07F57C-30AA-40D2-97A6-B9C6447A18BA}" dt="2020-05-14T07:29:21.990" v="102" actId="1076"/>
          <ac:spMkLst>
            <pc:docMk/>
            <pc:sldMk cId="243462680" sldId="4148"/>
            <ac:spMk id="4" creationId="{00000000-0000-0000-0000-000000000000}"/>
          </ac:spMkLst>
        </pc:spChg>
        <pc:spChg chg="mod">
          <ac:chgData name="Brenda" userId="633cf986-ce32-4f82-933b-0bb3dc32a2bb" providerId="ADAL" clId="{4F07F57C-30AA-40D2-97A6-B9C6447A18BA}" dt="2020-05-14T07:29:21.990" v="102" actId="1076"/>
          <ac:spMkLst>
            <pc:docMk/>
            <pc:sldMk cId="243462680" sldId="4148"/>
            <ac:spMk id="9" creationId="{8BA0B7CD-C33D-4324-9484-CA7FDC7F9536}"/>
          </ac:spMkLst>
        </pc:spChg>
        <pc:picChg chg="add mod">
          <ac:chgData name="Brenda" userId="633cf986-ce32-4f82-933b-0bb3dc32a2bb" providerId="ADAL" clId="{4F07F57C-30AA-40D2-97A6-B9C6447A18BA}" dt="2020-05-14T07:29:16.950" v="101" actId="1076"/>
          <ac:picMkLst>
            <pc:docMk/>
            <pc:sldMk cId="243462680" sldId="4148"/>
            <ac:picMk id="6" creationId="{287D8344-1841-485B-9BEB-21AE99C0BF11}"/>
          </ac:picMkLst>
        </pc:picChg>
      </pc:sldChg>
      <pc:sldChg chg="addSp delSp modSp add mod modAnim">
        <pc:chgData name="Brenda" userId="633cf986-ce32-4f82-933b-0bb3dc32a2bb" providerId="ADAL" clId="{4F07F57C-30AA-40D2-97A6-B9C6447A18BA}" dt="2020-05-21T08:04:15.304" v="4365" actId="478"/>
        <pc:sldMkLst>
          <pc:docMk/>
          <pc:sldMk cId="2569805623" sldId="4149"/>
        </pc:sldMkLst>
        <pc:spChg chg="mod">
          <ac:chgData name="Brenda" userId="633cf986-ce32-4f82-933b-0bb3dc32a2bb" providerId="ADAL" clId="{4F07F57C-30AA-40D2-97A6-B9C6447A18BA}" dt="2020-05-14T13:52:23.284" v="1029" actId="1076"/>
          <ac:spMkLst>
            <pc:docMk/>
            <pc:sldMk cId="2569805623" sldId="4149"/>
            <ac:spMk id="2" creationId="{769B4188-4BA2-4851-851D-164FAA594BC0}"/>
          </ac:spMkLst>
        </pc:spChg>
        <pc:spChg chg="mod">
          <ac:chgData name="Brenda" userId="633cf986-ce32-4f82-933b-0bb3dc32a2bb" providerId="ADAL" clId="{4F07F57C-30AA-40D2-97A6-B9C6447A18BA}" dt="2020-05-14T07:51:56.522" v="265"/>
          <ac:spMkLst>
            <pc:docMk/>
            <pc:sldMk cId="2569805623" sldId="4149"/>
            <ac:spMk id="7" creationId="{00000000-0000-0000-0000-000000000000}"/>
          </ac:spMkLst>
        </pc:spChg>
        <pc:spChg chg="add mod">
          <ac:chgData name="Brenda" userId="633cf986-ce32-4f82-933b-0bb3dc32a2bb" providerId="ADAL" clId="{4F07F57C-30AA-40D2-97A6-B9C6447A18BA}" dt="2020-05-14T07:50:15.965" v="239" actId="164"/>
          <ac:spMkLst>
            <pc:docMk/>
            <pc:sldMk cId="2569805623" sldId="4149"/>
            <ac:spMk id="8" creationId="{EC1AFB91-7A58-4170-8447-563F03960118}"/>
          </ac:spMkLst>
        </pc:spChg>
        <pc:spChg chg="add del mod">
          <ac:chgData name="Brenda" userId="633cf986-ce32-4f82-933b-0bb3dc32a2bb" providerId="ADAL" clId="{4F07F57C-30AA-40D2-97A6-B9C6447A18BA}" dt="2020-05-14T07:50:49.730" v="243"/>
          <ac:spMkLst>
            <pc:docMk/>
            <pc:sldMk cId="2569805623" sldId="4149"/>
            <ac:spMk id="10" creationId="{05D43093-E124-4E9B-B1F6-FC96F1CDDF82}"/>
          </ac:spMkLst>
        </pc:spChg>
        <pc:spChg chg="add del mod">
          <ac:chgData name="Brenda" userId="633cf986-ce32-4f82-933b-0bb3dc32a2bb" providerId="ADAL" clId="{4F07F57C-30AA-40D2-97A6-B9C6447A18BA}" dt="2020-05-21T08:04:15.304" v="4365" actId="478"/>
          <ac:spMkLst>
            <pc:docMk/>
            <pc:sldMk cId="2569805623" sldId="4149"/>
            <ac:spMk id="10" creationId="{538AD9AD-71B8-4A9E-BB81-215E11B539C3}"/>
          </ac:spMkLst>
        </pc:spChg>
        <pc:spChg chg="add mod">
          <ac:chgData name="Brenda" userId="633cf986-ce32-4f82-933b-0bb3dc32a2bb" providerId="ADAL" clId="{4F07F57C-30AA-40D2-97A6-B9C6447A18BA}" dt="2020-05-19T13:59:33.025" v="2832" actId="20577"/>
          <ac:spMkLst>
            <pc:docMk/>
            <pc:sldMk cId="2569805623" sldId="4149"/>
            <ac:spMk id="12" creationId="{0E66AFC0-DFAC-4F02-B6B4-AFC1AB66B01C}"/>
          </ac:spMkLst>
        </pc:spChg>
        <pc:spChg chg="mod">
          <ac:chgData name="Brenda" userId="633cf986-ce32-4f82-933b-0bb3dc32a2bb" providerId="ADAL" clId="{4F07F57C-30AA-40D2-97A6-B9C6447A18BA}" dt="2020-05-19T13:31:23.707" v="2790"/>
          <ac:spMkLst>
            <pc:docMk/>
            <pc:sldMk cId="2569805623" sldId="4149"/>
            <ac:spMk id="15" creationId="{A169BB72-91DA-45B4-9DC1-F0DD732B7619}"/>
          </ac:spMkLst>
        </pc:spChg>
        <pc:spChg chg="mod">
          <ac:chgData name="Brenda" userId="633cf986-ce32-4f82-933b-0bb3dc32a2bb" providerId="ADAL" clId="{4F07F57C-30AA-40D2-97A6-B9C6447A18BA}" dt="2020-05-19T13:31:23.707" v="2790"/>
          <ac:spMkLst>
            <pc:docMk/>
            <pc:sldMk cId="2569805623" sldId="4149"/>
            <ac:spMk id="17" creationId="{658572F4-FF9D-4861-941D-418242CB0834}"/>
          </ac:spMkLst>
        </pc:spChg>
        <pc:spChg chg="mod">
          <ac:chgData name="Brenda" userId="633cf986-ce32-4f82-933b-0bb3dc32a2bb" providerId="ADAL" clId="{4F07F57C-30AA-40D2-97A6-B9C6447A18BA}" dt="2020-05-19T13:31:23.707" v="2790"/>
          <ac:spMkLst>
            <pc:docMk/>
            <pc:sldMk cId="2569805623" sldId="4149"/>
            <ac:spMk id="20" creationId="{4F34237D-2BA7-47AD-80EC-53D2D5D055CD}"/>
          </ac:spMkLst>
        </pc:spChg>
        <pc:spChg chg="add del mod">
          <ac:chgData name="Brenda" userId="633cf986-ce32-4f82-933b-0bb3dc32a2bb" providerId="ADAL" clId="{4F07F57C-30AA-40D2-97A6-B9C6447A18BA}" dt="2020-05-19T13:32:14.980" v="2793" actId="478"/>
          <ac:spMkLst>
            <pc:docMk/>
            <pc:sldMk cId="2569805623" sldId="4149"/>
            <ac:spMk id="23" creationId="{C3B4513F-45D9-4914-A749-EFDF3DB390E2}"/>
          </ac:spMkLst>
        </pc:spChg>
        <pc:spChg chg="add del mod">
          <ac:chgData name="Brenda" userId="633cf986-ce32-4f82-933b-0bb3dc32a2bb" providerId="ADAL" clId="{4F07F57C-30AA-40D2-97A6-B9C6447A18BA}" dt="2020-05-19T13:32:14.980" v="2793" actId="478"/>
          <ac:spMkLst>
            <pc:docMk/>
            <pc:sldMk cId="2569805623" sldId="4149"/>
            <ac:spMk id="24" creationId="{4F160FE3-CC51-4E17-A0B2-D52D324570A0}"/>
          </ac:spMkLst>
        </pc:spChg>
        <pc:spChg chg="add del mod">
          <ac:chgData name="Brenda" userId="633cf986-ce32-4f82-933b-0bb3dc32a2bb" providerId="ADAL" clId="{4F07F57C-30AA-40D2-97A6-B9C6447A18BA}" dt="2020-05-19T13:32:14.980" v="2793" actId="478"/>
          <ac:spMkLst>
            <pc:docMk/>
            <pc:sldMk cId="2569805623" sldId="4149"/>
            <ac:spMk id="25" creationId="{CA5A6000-8F89-459F-8124-51A185EC33D5}"/>
          </ac:spMkLst>
        </pc:spChg>
        <pc:spChg chg="add del mod">
          <ac:chgData name="Brenda" userId="633cf986-ce32-4f82-933b-0bb3dc32a2bb" providerId="ADAL" clId="{4F07F57C-30AA-40D2-97A6-B9C6447A18BA}" dt="2020-05-19T13:32:14.980" v="2793" actId="478"/>
          <ac:spMkLst>
            <pc:docMk/>
            <pc:sldMk cId="2569805623" sldId="4149"/>
            <ac:spMk id="26" creationId="{FBEC7CF1-3D99-40D6-8D5E-6B0B3719AD0B}"/>
          </ac:spMkLst>
        </pc:spChg>
        <pc:spChg chg="mod topLvl">
          <ac:chgData name="Brenda" userId="633cf986-ce32-4f82-933b-0bb3dc32a2bb" providerId="ADAL" clId="{4F07F57C-30AA-40D2-97A6-B9C6447A18BA}" dt="2020-05-19T13:59:08.993" v="2827" actId="1076"/>
          <ac:spMkLst>
            <pc:docMk/>
            <pc:sldMk cId="2569805623" sldId="4149"/>
            <ac:spMk id="29" creationId="{6DCCBC00-2638-4CE4-802E-2F445B6F67A7}"/>
          </ac:spMkLst>
        </pc:spChg>
        <pc:spChg chg="mod">
          <ac:chgData name="Brenda" userId="633cf986-ce32-4f82-933b-0bb3dc32a2bb" providerId="ADAL" clId="{4F07F57C-30AA-40D2-97A6-B9C6447A18BA}" dt="2020-05-19T13:56:47.838" v="2799" actId="165"/>
          <ac:spMkLst>
            <pc:docMk/>
            <pc:sldMk cId="2569805623" sldId="4149"/>
            <ac:spMk id="30" creationId="{8527490A-02F3-4E05-A5E8-02537DAAD45A}"/>
          </ac:spMkLst>
        </pc:spChg>
        <pc:spChg chg="mod">
          <ac:chgData name="Brenda" userId="633cf986-ce32-4f82-933b-0bb3dc32a2bb" providerId="ADAL" clId="{4F07F57C-30AA-40D2-97A6-B9C6447A18BA}" dt="2020-05-19T13:58:47.736" v="2826" actId="208"/>
          <ac:spMkLst>
            <pc:docMk/>
            <pc:sldMk cId="2569805623" sldId="4149"/>
            <ac:spMk id="31" creationId="{0D5C898D-2045-4158-A180-45BD247C3067}"/>
          </ac:spMkLst>
        </pc:spChg>
        <pc:spChg chg="mod">
          <ac:chgData name="Brenda" userId="633cf986-ce32-4f82-933b-0bb3dc32a2bb" providerId="ADAL" clId="{4F07F57C-30AA-40D2-97A6-B9C6447A18BA}" dt="2020-05-19T13:57:46.625" v="2804" actId="14100"/>
          <ac:spMkLst>
            <pc:docMk/>
            <pc:sldMk cId="2569805623" sldId="4149"/>
            <ac:spMk id="32" creationId="{55916AAF-8A87-4AEF-A1E5-A8B8AC6D01E4}"/>
          </ac:spMkLst>
        </pc:spChg>
        <pc:spChg chg="add mod">
          <ac:chgData name="Brenda" userId="633cf986-ce32-4f82-933b-0bb3dc32a2bb" providerId="ADAL" clId="{4F07F57C-30AA-40D2-97A6-B9C6447A18BA}" dt="2020-05-19T14:00:32.969" v="2890" actId="1076"/>
          <ac:spMkLst>
            <pc:docMk/>
            <pc:sldMk cId="2569805623" sldId="4149"/>
            <ac:spMk id="33" creationId="{104A7393-C261-4767-A1ED-89DCADEDF7A7}"/>
          </ac:spMkLst>
        </pc:spChg>
        <pc:grpChg chg="add mod">
          <ac:chgData name="Brenda" userId="633cf986-ce32-4f82-933b-0bb3dc32a2bb" providerId="ADAL" clId="{4F07F57C-30AA-40D2-97A6-B9C6447A18BA}" dt="2020-05-19T13:31:44.643" v="2792" actId="1076"/>
          <ac:grpSpMkLst>
            <pc:docMk/>
            <pc:sldMk cId="2569805623" sldId="4149"/>
            <ac:grpSpMk id="9" creationId="{D98D318B-258D-435A-AF7A-E43DDFF4147F}"/>
          </ac:grpSpMkLst>
        </pc:grpChg>
        <pc:grpChg chg="add del mod">
          <ac:chgData name="Brenda" userId="633cf986-ce32-4f82-933b-0bb3dc32a2bb" providerId="ADAL" clId="{4F07F57C-30AA-40D2-97A6-B9C6447A18BA}" dt="2020-05-19T13:32:14.980" v="2793" actId="478"/>
          <ac:grpSpMkLst>
            <pc:docMk/>
            <pc:sldMk cId="2569805623" sldId="4149"/>
            <ac:grpSpMk id="14" creationId="{98E47162-3765-4E43-A2CF-443145F76CC8}"/>
          </ac:grpSpMkLst>
        </pc:grpChg>
        <pc:grpChg chg="add del mod">
          <ac:chgData name="Brenda" userId="633cf986-ce32-4f82-933b-0bb3dc32a2bb" providerId="ADAL" clId="{4F07F57C-30AA-40D2-97A6-B9C6447A18BA}" dt="2020-05-19T13:56:47.838" v="2799" actId="165"/>
          <ac:grpSpMkLst>
            <pc:docMk/>
            <pc:sldMk cId="2569805623" sldId="4149"/>
            <ac:grpSpMk id="27" creationId="{663BAB9F-CB64-4405-A0F8-0B038CFF0D7C}"/>
          </ac:grpSpMkLst>
        </pc:grpChg>
        <pc:grpChg chg="mod topLvl">
          <ac:chgData name="Brenda" userId="633cf986-ce32-4f82-933b-0bb3dc32a2bb" providerId="ADAL" clId="{4F07F57C-30AA-40D2-97A6-B9C6447A18BA}" dt="2020-05-19T13:59:08.993" v="2827" actId="1076"/>
          <ac:grpSpMkLst>
            <pc:docMk/>
            <pc:sldMk cId="2569805623" sldId="4149"/>
            <ac:grpSpMk id="28" creationId="{BE91C483-C084-403C-8FAD-F924B929726D}"/>
          </ac:grpSpMkLst>
        </pc:grpChg>
        <pc:graphicFrameChg chg="mod modGraphic">
          <ac:chgData name="Brenda" userId="633cf986-ce32-4f82-933b-0bb3dc32a2bb" providerId="ADAL" clId="{4F07F57C-30AA-40D2-97A6-B9C6447A18BA}" dt="2020-05-19T13:58:33.110" v="2824" actId="255"/>
          <ac:graphicFrameMkLst>
            <pc:docMk/>
            <pc:sldMk cId="2569805623" sldId="4149"/>
            <ac:graphicFrameMk id="4" creationId="{00000000-0000-0000-0000-000000000000}"/>
          </ac:graphicFrameMkLst>
        </pc:graphicFrameChg>
        <pc:picChg chg="del">
          <ac:chgData name="Brenda" userId="633cf986-ce32-4f82-933b-0bb3dc32a2bb" providerId="ADAL" clId="{4F07F57C-30AA-40D2-97A6-B9C6447A18BA}" dt="2020-05-14T07:46:35.261" v="211" actId="478"/>
          <ac:picMkLst>
            <pc:docMk/>
            <pc:sldMk cId="2569805623" sldId="4149"/>
            <ac:picMk id="3" creationId="{00000000-0000-0000-0000-000000000000}"/>
          </ac:picMkLst>
        </pc:picChg>
        <pc:picChg chg="add mod">
          <ac:chgData name="Brenda" userId="633cf986-ce32-4f82-933b-0bb3dc32a2bb" providerId="ADAL" clId="{4F07F57C-30AA-40D2-97A6-B9C6447A18BA}" dt="2020-05-14T07:50:15.965" v="239" actId="164"/>
          <ac:picMkLst>
            <pc:docMk/>
            <pc:sldMk cId="2569805623" sldId="4149"/>
            <ac:picMk id="6" creationId="{D36C26B7-D206-4A64-B115-8EC2C676D3ED}"/>
          </ac:picMkLst>
        </pc:picChg>
        <pc:picChg chg="add mod">
          <ac:chgData name="Brenda" userId="633cf986-ce32-4f82-933b-0bb3dc32a2bb" providerId="ADAL" clId="{4F07F57C-30AA-40D2-97A6-B9C6447A18BA}" dt="2020-05-14T13:52:23.284" v="1029" actId="1076"/>
          <ac:picMkLst>
            <pc:docMk/>
            <pc:sldMk cId="2569805623" sldId="4149"/>
            <ac:picMk id="11" creationId="{EEF6CD7B-2D97-48A3-8CB1-4E97B7DF59F9}"/>
          </ac:picMkLst>
        </pc:picChg>
        <pc:picChg chg="add mod">
          <ac:chgData name="Brenda" userId="633cf986-ce32-4f82-933b-0bb3dc32a2bb" providerId="ADAL" clId="{4F07F57C-30AA-40D2-97A6-B9C6447A18BA}" dt="2020-05-19T13:31:23.707" v="2790"/>
          <ac:picMkLst>
            <pc:docMk/>
            <pc:sldMk cId="2569805623" sldId="4149"/>
            <ac:picMk id="13" creationId="{65D760B4-C97E-45EC-8065-8457C59EFC23}"/>
          </ac:picMkLst>
        </pc:picChg>
        <pc:picChg chg="mod">
          <ac:chgData name="Brenda" userId="633cf986-ce32-4f82-933b-0bb3dc32a2bb" providerId="ADAL" clId="{4F07F57C-30AA-40D2-97A6-B9C6447A18BA}" dt="2020-05-19T13:31:23.707" v="2790"/>
          <ac:picMkLst>
            <pc:docMk/>
            <pc:sldMk cId="2569805623" sldId="4149"/>
            <ac:picMk id="16" creationId="{4F7C7C16-AF84-4900-B35D-AC88A054D773}"/>
          </ac:picMkLst>
        </pc:picChg>
        <pc:picChg chg="mod">
          <ac:chgData name="Brenda" userId="633cf986-ce32-4f82-933b-0bb3dc32a2bb" providerId="ADAL" clId="{4F07F57C-30AA-40D2-97A6-B9C6447A18BA}" dt="2020-05-19T13:31:23.707" v="2790"/>
          <ac:picMkLst>
            <pc:docMk/>
            <pc:sldMk cId="2569805623" sldId="4149"/>
            <ac:picMk id="18" creationId="{BA497165-4E37-46B4-876D-2F2FA93FFD30}"/>
          </ac:picMkLst>
        </pc:picChg>
        <pc:picChg chg="mod">
          <ac:chgData name="Brenda" userId="633cf986-ce32-4f82-933b-0bb3dc32a2bb" providerId="ADAL" clId="{4F07F57C-30AA-40D2-97A6-B9C6447A18BA}" dt="2020-05-19T13:31:23.707" v="2790"/>
          <ac:picMkLst>
            <pc:docMk/>
            <pc:sldMk cId="2569805623" sldId="4149"/>
            <ac:picMk id="19" creationId="{2CA3AAF3-FE5D-49D4-B5FB-F9EF5E31A08D}"/>
          </ac:picMkLst>
        </pc:picChg>
        <pc:picChg chg="add del mod">
          <ac:chgData name="Brenda" userId="633cf986-ce32-4f82-933b-0bb3dc32a2bb" providerId="ADAL" clId="{4F07F57C-30AA-40D2-97A6-B9C6447A18BA}" dt="2020-05-19T13:32:14.980" v="2793" actId="478"/>
          <ac:picMkLst>
            <pc:docMk/>
            <pc:sldMk cId="2569805623" sldId="4149"/>
            <ac:picMk id="21" creationId="{12320957-6851-4089-ABDB-14A61262AF03}"/>
          </ac:picMkLst>
        </pc:picChg>
        <pc:picChg chg="add del mod">
          <ac:chgData name="Brenda" userId="633cf986-ce32-4f82-933b-0bb3dc32a2bb" providerId="ADAL" clId="{4F07F57C-30AA-40D2-97A6-B9C6447A18BA}" dt="2020-05-19T13:32:14.980" v="2793" actId="478"/>
          <ac:picMkLst>
            <pc:docMk/>
            <pc:sldMk cId="2569805623" sldId="4149"/>
            <ac:picMk id="22" creationId="{CFF1177D-0985-473F-A72F-0023F2ECF062}"/>
          </ac:picMkLst>
        </pc:picChg>
      </pc:sldChg>
      <pc:sldChg chg="addSp delSp modSp mod">
        <pc:chgData name="Brenda" userId="633cf986-ce32-4f82-933b-0bb3dc32a2bb" providerId="ADAL" clId="{4F07F57C-30AA-40D2-97A6-B9C6447A18BA}" dt="2020-05-21T08:04:25.301" v="4366" actId="478"/>
        <pc:sldMkLst>
          <pc:docMk/>
          <pc:sldMk cId="2696119126" sldId="4150"/>
        </pc:sldMkLst>
        <pc:spChg chg="mod">
          <ac:chgData name="Brenda" userId="633cf986-ce32-4f82-933b-0bb3dc32a2bb" providerId="ADAL" clId="{4F07F57C-30AA-40D2-97A6-B9C6447A18BA}" dt="2020-05-19T14:01:36.696" v="2903" actId="1076"/>
          <ac:spMkLst>
            <pc:docMk/>
            <pc:sldMk cId="2696119126" sldId="4150"/>
            <ac:spMk id="2" creationId="{769B4188-4BA2-4851-851D-164FAA594BC0}"/>
          </ac:spMkLst>
        </pc:spChg>
        <pc:spChg chg="add del mod">
          <ac:chgData name="Brenda" userId="633cf986-ce32-4f82-933b-0bb3dc32a2bb" providerId="ADAL" clId="{4F07F57C-30AA-40D2-97A6-B9C6447A18BA}" dt="2020-05-21T08:04:25.301" v="4366" actId="478"/>
          <ac:spMkLst>
            <pc:docMk/>
            <pc:sldMk cId="2696119126" sldId="4150"/>
            <ac:spMk id="6" creationId="{DD57C3AF-B008-45CB-A19B-514F0A5F0843}"/>
          </ac:spMkLst>
        </pc:spChg>
        <pc:spChg chg="mod">
          <ac:chgData name="Brenda" userId="633cf986-ce32-4f82-933b-0bb3dc32a2bb" providerId="ADAL" clId="{4F07F57C-30AA-40D2-97A6-B9C6447A18BA}" dt="2020-05-14T08:12:39.378" v="501" actId="1076"/>
          <ac:spMkLst>
            <pc:docMk/>
            <pc:sldMk cId="2696119126" sldId="4150"/>
            <ac:spMk id="7" creationId="{00000000-0000-0000-0000-000000000000}"/>
          </ac:spMkLst>
        </pc:spChg>
        <pc:spChg chg="add mod">
          <ac:chgData name="Brenda" userId="633cf986-ce32-4f82-933b-0bb3dc32a2bb" providerId="ADAL" clId="{4F07F57C-30AA-40D2-97A6-B9C6447A18BA}" dt="2020-05-19T14:08:44.801" v="3004" actId="1076"/>
          <ac:spMkLst>
            <pc:docMk/>
            <pc:sldMk cId="2696119126" sldId="4150"/>
            <ac:spMk id="8" creationId="{15FC50D2-7AEC-4308-ACE2-0CC85363F9E7}"/>
          </ac:spMkLst>
        </pc:spChg>
        <pc:spChg chg="add mod">
          <ac:chgData name="Brenda" userId="633cf986-ce32-4f82-933b-0bb3dc32a2bb" providerId="ADAL" clId="{4F07F57C-30AA-40D2-97A6-B9C6447A18BA}" dt="2020-05-19T14:04:23.008" v="2961" actId="1076"/>
          <ac:spMkLst>
            <pc:docMk/>
            <pc:sldMk cId="2696119126" sldId="4150"/>
            <ac:spMk id="13" creationId="{AB3AC380-5634-4D1E-AA68-3391AB9225BB}"/>
          </ac:spMkLst>
        </pc:spChg>
        <pc:spChg chg="add mod">
          <ac:chgData name="Brenda" userId="633cf986-ce32-4f82-933b-0bb3dc32a2bb" providerId="ADAL" clId="{4F07F57C-30AA-40D2-97A6-B9C6447A18BA}" dt="2020-05-19T14:04:54.642" v="2989" actId="20577"/>
          <ac:spMkLst>
            <pc:docMk/>
            <pc:sldMk cId="2696119126" sldId="4150"/>
            <ac:spMk id="14" creationId="{DCEA2A2E-A19B-402B-822F-5D266031B0D2}"/>
          </ac:spMkLst>
        </pc:spChg>
        <pc:spChg chg="add mod">
          <ac:chgData name="Brenda" userId="633cf986-ce32-4f82-933b-0bb3dc32a2bb" providerId="ADAL" clId="{4F07F57C-30AA-40D2-97A6-B9C6447A18BA}" dt="2020-05-19T14:09:15.160" v="3052" actId="1076"/>
          <ac:spMkLst>
            <pc:docMk/>
            <pc:sldMk cId="2696119126" sldId="4150"/>
            <ac:spMk id="19" creationId="{F9A6E713-7EBC-4CDE-80AE-745CEBFF8CEE}"/>
          </ac:spMkLst>
        </pc:spChg>
        <pc:graphicFrameChg chg="mod modGraphic">
          <ac:chgData name="Brenda" userId="633cf986-ce32-4f82-933b-0bb3dc32a2bb" providerId="ADAL" clId="{4F07F57C-30AA-40D2-97A6-B9C6447A18BA}" dt="2020-05-19T14:00:53.544" v="2892" actId="1076"/>
          <ac:graphicFrameMkLst>
            <pc:docMk/>
            <pc:sldMk cId="2696119126" sldId="4150"/>
            <ac:graphicFrameMk id="4" creationId="{00000000-0000-0000-0000-000000000000}"/>
          </ac:graphicFrameMkLst>
        </pc:graphicFrameChg>
        <pc:picChg chg="del">
          <ac:chgData name="Brenda" userId="633cf986-ce32-4f82-933b-0bb3dc32a2bb" providerId="ADAL" clId="{4F07F57C-30AA-40D2-97A6-B9C6447A18BA}" dt="2020-05-14T07:59:04.955" v="373" actId="478"/>
          <ac:picMkLst>
            <pc:docMk/>
            <pc:sldMk cId="2696119126" sldId="4150"/>
            <ac:picMk id="3" creationId="{00000000-0000-0000-0000-000000000000}"/>
          </ac:picMkLst>
        </pc:picChg>
        <pc:picChg chg="add mod">
          <ac:chgData name="Brenda" userId="633cf986-ce32-4f82-933b-0bb3dc32a2bb" providerId="ADAL" clId="{4F07F57C-30AA-40D2-97A6-B9C6447A18BA}" dt="2020-05-19T14:02:54.930" v="2907" actId="207"/>
          <ac:picMkLst>
            <pc:docMk/>
            <pc:sldMk cId="2696119126" sldId="4150"/>
            <ac:picMk id="5" creationId="{4BDC0341-4C0B-4398-91EE-766ABAE25FC4}"/>
          </ac:picMkLst>
        </pc:picChg>
        <pc:picChg chg="add del mod">
          <ac:chgData name="Brenda" userId="633cf986-ce32-4f82-933b-0bb3dc32a2bb" providerId="ADAL" clId="{4F07F57C-30AA-40D2-97A6-B9C6447A18BA}" dt="2020-05-14T08:02:52.525" v="384" actId="478"/>
          <ac:picMkLst>
            <pc:docMk/>
            <pc:sldMk cId="2696119126" sldId="4150"/>
            <ac:picMk id="6" creationId="{4221FB7D-D423-4258-8359-4E30F82AF0E7}"/>
          </ac:picMkLst>
        </pc:picChg>
        <pc:picChg chg="add del mod">
          <ac:chgData name="Brenda" userId="633cf986-ce32-4f82-933b-0bb3dc32a2bb" providerId="ADAL" clId="{4F07F57C-30AA-40D2-97A6-B9C6447A18BA}" dt="2020-05-14T08:10:14.283" v="485" actId="478"/>
          <ac:picMkLst>
            <pc:docMk/>
            <pc:sldMk cId="2696119126" sldId="4150"/>
            <ac:picMk id="8" creationId="{8A2779F8-3B93-494C-B727-C7AAD0643D25}"/>
          </ac:picMkLst>
        </pc:picChg>
        <pc:picChg chg="add del mod">
          <ac:chgData name="Brenda" userId="633cf986-ce32-4f82-933b-0bb3dc32a2bb" providerId="ADAL" clId="{4F07F57C-30AA-40D2-97A6-B9C6447A18BA}" dt="2020-05-19T14:01:27.649" v="2901" actId="478"/>
          <ac:picMkLst>
            <pc:docMk/>
            <pc:sldMk cId="2696119126" sldId="4150"/>
            <ac:picMk id="9" creationId="{F9F87C71-C84F-4F59-B592-D03DF2A38A4A}"/>
          </ac:picMkLst>
        </pc:picChg>
        <pc:picChg chg="add mod">
          <ac:chgData name="Brenda" userId="633cf986-ce32-4f82-933b-0bb3dc32a2bb" providerId="ADAL" clId="{4F07F57C-30AA-40D2-97A6-B9C6447A18BA}" dt="2020-05-19T14:03:29.010" v="2910" actId="207"/>
          <ac:picMkLst>
            <pc:docMk/>
            <pc:sldMk cId="2696119126" sldId="4150"/>
            <ac:picMk id="11" creationId="{A724E8D3-0B11-4A3B-B217-262986F42379}"/>
          </ac:picMkLst>
        </pc:picChg>
        <pc:picChg chg="add mod">
          <ac:chgData name="Brenda" userId="633cf986-ce32-4f82-933b-0bb3dc32a2bb" providerId="ADAL" clId="{4F07F57C-30AA-40D2-97A6-B9C6447A18BA}" dt="2020-05-19T14:03:41.955" v="2911"/>
          <ac:picMkLst>
            <pc:docMk/>
            <pc:sldMk cId="2696119126" sldId="4150"/>
            <ac:picMk id="12" creationId="{95FCFD42-5964-4360-9A17-B0126EABD79F}"/>
          </ac:picMkLst>
        </pc:picChg>
        <pc:picChg chg="add mod">
          <ac:chgData name="Brenda" userId="633cf986-ce32-4f82-933b-0bb3dc32a2bb" providerId="ADAL" clId="{4F07F57C-30AA-40D2-97A6-B9C6447A18BA}" dt="2020-05-19T14:05:27.098" v="2992" actId="207"/>
          <ac:picMkLst>
            <pc:docMk/>
            <pc:sldMk cId="2696119126" sldId="4150"/>
            <ac:picMk id="16" creationId="{E905E76E-9CF0-428B-B097-8F613571BC37}"/>
          </ac:picMkLst>
        </pc:picChg>
        <pc:picChg chg="add del mod">
          <ac:chgData name="Brenda" userId="633cf986-ce32-4f82-933b-0bb3dc32a2bb" providerId="ADAL" clId="{4F07F57C-30AA-40D2-97A6-B9C6447A18BA}" dt="2020-05-19T14:06:46.129" v="2995" actId="478"/>
          <ac:picMkLst>
            <pc:docMk/>
            <pc:sldMk cId="2696119126" sldId="4150"/>
            <ac:picMk id="7170" creationId="{D247BA13-257E-4176-A813-CED1D30139B3}"/>
          </ac:picMkLst>
        </pc:picChg>
        <pc:picChg chg="add mod">
          <ac:chgData name="Brenda" userId="633cf986-ce32-4f82-933b-0bb3dc32a2bb" providerId="ADAL" clId="{4F07F57C-30AA-40D2-97A6-B9C6447A18BA}" dt="2020-05-19T14:08:51.120" v="3006" actId="1076"/>
          <ac:picMkLst>
            <pc:docMk/>
            <pc:sldMk cId="2696119126" sldId="4150"/>
            <ac:picMk id="7171" creationId="{D9E30970-85F5-4D88-BE6F-2088ACE849B6}"/>
          </ac:picMkLst>
        </pc:picChg>
      </pc:sldChg>
      <pc:sldChg chg="addSp delSp modSp add mod">
        <pc:chgData name="Brenda" userId="633cf986-ce32-4f82-933b-0bb3dc32a2bb" providerId="ADAL" clId="{4F07F57C-30AA-40D2-97A6-B9C6447A18BA}" dt="2020-05-21T09:25:00.003" v="4819" actId="404"/>
        <pc:sldMkLst>
          <pc:docMk/>
          <pc:sldMk cId="541835780" sldId="4151"/>
        </pc:sldMkLst>
        <pc:spChg chg="del mod">
          <ac:chgData name="Brenda" userId="633cf986-ce32-4f82-933b-0bb3dc32a2bb" providerId="ADAL" clId="{4F07F57C-30AA-40D2-97A6-B9C6447A18BA}" dt="2020-05-21T09:24:50.704" v="4818" actId="478"/>
          <ac:spMkLst>
            <pc:docMk/>
            <pc:sldMk cId="541835780" sldId="4151"/>
            <ac:spMk id="2" creationId="{769B4188-4BA2-4851-851D-164FAA594BC0}"/>
          </ac:spMkLst>
        </pc:spChg>
        <pc:spChg chg="add mod">
          <ac:chgData name="Brenda" userId="633cf986-ce32-4f82-933b-0bb3dc32a2bb" providerId="ADAL" clId="{4F07F57C-30AA-40D2-97A6-B9C6447A18BA}" dt="2020-05-21T09:25:00.003" v="4819" actId="404"/>
          <ac:spMkLst>
            <pc:docMk/>
            <pc:sldMk cId="541835780" sldId="4151"/>
            <ac:spMk id="3" creationId="{BD1842E9-26AE-4D97-A048-E7551057867F}"/>
          </ac:spMkLst>
        </pc:spChg>
        <pc:spChg chg="add del mod">
          <ac:chgData name="Brenda" userId="633cf986-ce32-4f82-933b-0bb3dc32a2bb" providerId="ADAL" clId="{4F07F57C-30AA-40D2-97A6-B9C6447A18BA}" dt="2020-05-21T09:24:44.399" v="4816"/>
          <ac:spMkLst>
            <pc:docMk/>
            <pc:sldMk cId="541835780" sldId="4151"/>
            <ac:spMk id="4" creationId="{5C975B7F-75CF-4028-9224-9BD297EC7AE1}"/>
          </ac:spMkLst>
        </pc:spChg>
        <pc:spChg chg="add del mod">
          <ac:chgData name="Brenda" userId="633cf986-ce32-4f82-933b-0bb3dc32a2bb" providerId="ADAL" clId="{4F07F57C-30AA-40D2-97A6-B9C6447A18BA}" dt="2020-05-14T08:13:29.771" v="513" actId="478"/>
          <ac:spMkLst>
            <pc:docMk/>
            <pc:sldMk cId="541835780" sldId="4151"/>
            <ac:spMk id="5" creationId="{E864D80B-AEA5-4848-917E-1E36BC8F3A64}"/>
          </ac:spMkLst>
        </pc:spChg>
        <pc:spChg chg="mod">
          <ac:chgData name="Brenda" userId="633cf986-ce32-4f82-933b-0bb3dc32a2bb" providerId="ADAL" clId="{4F07F57C-30AA-40D2-97A6-B9C6447A18BA}" dt="2020-05-21T09:24:44.399" v="4816"/>
          <ac:spMkLst>
            <pc:docMk/>
            <pc:sldMk cId="541835780" sldId="4151"/>
            <ac:spMk id="7" creationId="{00000000-0000-0000-0000-000000000000}"/>
          </ac:spMkLst>
        </pc:spChg>
        <pc:spChg chg="add mod">
          <ac:chgData name="Brenda" userId="633cf986-ce32-4f82-933b-0bb3dc32a2bb" providerId="ADAL" clId="{4F07F57C-30AA-40D2-97A6-B9C6447A18BA}" dt="2020-05-21T08:05:00.478" v="4368"/>
          <ac:spMkLst>
            <pc:docMk/>
            <pc:sldMk cId="541835780" sldId="4151"/>
            <ac:spMk id="8" creationId="{6679330E-1290-4E54-B461-A92906E407EE}"/>
          </ac:spMkLst>
        </pc:spChg>
        <pc:graphicFrameChg chg="del">
          <ac:chgData name="Brenda" userId="633cf986-ce32-4f82-933b-0bb3dc32a2bb" providerId="ADAL" clId="{4F07F57C-30AA-40D2-97A6-B9C6447A18BA}" dt="2020-05-14T08:13:25.002" v="512" actId="478"/>
          <ac:graphicFrameMkLst>
            <pc:docMk/>
            <pc:sldMk cId="541835780" sldId="4151"/>
            <ac:graphicFrameMk id="4" creationId="{00000000-0000-0000-0000-000000000000}"/>
          </ac:graphicFrameMkLst>
        </pc:graphicFrameChg>
        <pc:graphicFrameChg chg="add mod modGraphic">
          <ac:chgData name="Brenda" userId="633cf986-ce32-4f82-933b-0bb3dc32a2bb" providerId="ADAL" clId="{4F07F57C-30AA-40D2-97A6-B9C6447A18BA}" dt="2020-05-14T08:59:12.301" v="566" actId="255"/>
          <ac:graphicFrameMkLst>
            <pc:docMk/>
            <pc:sldMk cId="541835780" sldId="4151"/>
            <ac:graphicFrameMk id="6" creationId="{B1EB0813-46DE-4558-A3D3-445F38C61E7E}"/>
          </ac:graphicFrameMkLst>
        </pc:graphicFrameChg>
        <pc:graphicFrameChg chg="add del mod">
          <ac:chgData name="Brenda" userId="633cf986-ce32-4f82-933b-0bb3dc32a2bb" providerId="ADAL" clId="{4F07F57C-30AA-40D2-97A6-B9C6447A18BA}" dt="2020-05-14T08:43:51.447" v="528" actId="478"/>
          <ac:graphicFrameMkLst>
            <pc:docMk/>
            <pc:sldMk cId="541835780" sldId="4151"/>
            <ac:graphicFrameMk id="8" creationId="{276480A8-FCE2-45EB-B9FA-612D9D06EE48}"/>
          </ac:graphicFrameMkLst>
        </pc:graphicFrameChg>
        <pc:graphicFrameChg chg="add del mod">
          <ac:chgData name="Brenda" userId="633cf986-ce32-4f82-933b-0bb3dc32a2bb" providerId="ADAL" clId="{4F07F57C-30AA-40D2-97A6-B9C6447A18BA}" dt="2020-05-14T08:45:36.963" v="532"/>
          <ac:graphicFrameMkLst>
            <pc:docMk/>
            <pc:sldMk cId="541835780" sldId="4151"/>
            <ac:graphicFrameMk id="10" creationId="{3DAC5099-E672-4141-B7AD-802ED04D2FB2}"/>
          </ac:graphicFrameMkLst>
        </pc:graphicFrameChg>
        <pc:graphicFrameChg chg="add mod">
          <ac:chgData name="Brenda" userId="633cf986-ce32-4f82-933b-0bb3dc32a2bb" providerId="ADAL" clId="{4F07F57C-30AA-40D2-97A6-B9C6447A18BA}" dt="2020-05-14T08:50:51.578" v="550"/>
          <ac:graphicFrameMkLst>
            <pc:docMk/>
            <pc:sldMk cId="541835780" sldId="4151"/>
            <ac:graphicFrameMk id="11" creationId="{EFCEBED9-29A4-4F7C-BDE8-56FDCB602B55}"/>
          </ac:graphicFrameMkLst>
        </pc:graphicFrameChg>
        <pc:picChg chg="del mod">
          <ac:chgData name="Brenda" userId="633cf986-ce32-4f82-933b-0bb3dc32a2bb" providerId="ADAL" clId="{4F07F57C-30AA-40D2-97A6-B9C6447A18BA}" dt="2020-05-21T09:24:48.180" v="4817" actId="478"/>
          <ac:picMkLst>
            <pc:docMk/>
            <pc:sldMk cId="541835780" sldId="4151"/>
            <ac:picMk id="9" creationId="{F9F87C71-C84F-4F59-B592-D03DF2A38A4A}"/>
          </ac:picMkLst>
        </pc:picChg>
      </pc:sldChg>
      <pc:sldChg chg="addSp delSp modSp add mod">
        <pc:chgData name="Brenda" userId="633cf986-ce32-4f82-933b-0bb3dc32a2bb" providerId="ADAL" clId="{4F07F57C-30AA-40D2-97A6-B9C6447A18BA}" dt="2020-05-14T13:52:42.431" v="1033" actId="20577"/>
        <pc:sldMkLst>
          <pc:docMk/>
          <pc:sldMk cId="2169219067" sldId="4152"/>
        </pc:sldMkLst>
        <pc:spChg chg="mod">
          <ac:chgData name="Brenda" userId="633cf986-ce32-4f82-933b-0bb3dc32a2bb" providerId="ADAL" clId="{4F07F57C-30AA-40D2-97A6-B9C6447A18BA}" dt="2020-05-14T13:51:49.956" v="1026" actId="1076"/>
          <ac:spMkLst>
            <pc:docMk/>
            <pc:sldMk cId="2169219067" sldId="4152"/>
            <ac:spMk id="2" creationId="{769B4188-4BA2-4851-851D-164FAA594BC0}"/>
          </ac:spMkLst>
        </pc:spChg>
        <pc:spChg chg="mod">
          <ac:chgData name="Brenda" userId="633cf986-ce32-4f82-933b-0bb3dc32a2bb" providerId="ADAL" clId="{4F07F57C-30AA-40D2-97A6-B9C6447A18BA}" dt="2020-05-14T09:02:13.942" v="590" actId="20577"/>
          <ac:spMkLst>
            <pc:docMk/>
            <pc:sldMk cId="2169219067" sldId="4152"/>
            <ac:spMk id="7" creationId="{00000000-0000-0000-0000-000000000000}"/>
          </ac:spMkLst>
        </pc:spChg>
        <pc:graphicFrameChg chg="add del mod">
          <ac:chgData name="Brenda" userId="633cf986-ce32-4f82-933b-0bb3dc32a2bb" providerId="ADAL" clId="{4F07F57C-30AA-40D2-97A6-B9C6447A18BA}" dt="2020-05-14T09:02:40.837" v="594"/>
          <ac:graphicFrameMkLst>
            <pc:docMk/>
            <pc:sldMk cId="2169219067" sldId="4152"/>
            <ac:graphicFrameMk id="3" creationId="{334CD742-D3D8-4D96-84C2-7E1B272563B4}"/>
          </ac:graphicFrameMkLst>
        </pc:graphicFrameChg>
        <pc:graphicFrameChg chg="add del mod modGraphic">
          <ac:chgData name="Brenda" userId="633cf986-ce32-4f82-933b-0bb3dc32a2bb" providerId="ADAL" clId="{4F07F57C-30AA-40D2-97A6-B9C6447A18BA}" dt="2020-05-14T09:03:12.164" v="598" actId="478"/>
          <ac:graphicFrameMkLst>
            <pc:docMk/>
            <pc:sldMk cId="2169219067" sldId="4152"/>
            <ac:graphicFrameMk id="4" creationId="{E3C26A45-87F7-4FF3-807A-8D1416F0650B}"/>
          </ac:graphicFrameMkLst>
        </pc:graphicFrameChg>
        <pc:graphicFrameChg chg="add mod modGraphic">
          <ac:chgData name="Brenda" userId="633cf986-ce32-4f82-933b-0bb3dc32a2bb" providerId="ADAL" clId="{4F07F57C-30AA-40D2-97A6-B9C6447A18BA}" dt="2020-05-14T13:52:42.431" v="1033" actId="20577"/>
          <ac:graphicFrameMkLst>
            <pc:docMk/>
            <pc:sldMk cId="2169219067" sldId="4152"/>
            <ac:graphicFrameMk id="5" creationId="{6CD89903-6A76-4AAA-82F3-1C276F2D4C3C}"/>
          </ac:graphicFrameMkLst>
        </pc:graphicFrameChg>
        <pc:graphicFrameChg chg="del">
          <ac:chgData name="Brenda" userId="633cf986-ce32-4f82-933b-0bb3dc32a2bb" providerId="ADAL" clId="{4F07F57C-30AA-40D2-97A6-B9C6447A18BA}" dt="2020-05-14T09:02:29.974" v="591" actId="478"/>
          <ac:graphicFrameMkLst>
            <pc:docMk/>
            <pc:sldMk cId="2169219067" sldId="4152"/>
            <ac:graphicFrameMk id="6" creationId="{B1EB0813-46DE-4558-A3D3-445F38C61E7E}"/>
          </ac:graphicFrameMkLst>
        </pc:graphicFrameChg>
        <pc:graphicFrameChg chg="del">
          <ac:chgData name="Brenda" userId="633cf986-ce32-4f82-933b-0bb3dc32a2bb" providerId="ADAL" clId="{4F07F57C-30AA-40D2-97A6-B9C6447A18BA}" dt="2020-05-14T09:02:33.145" v="592" actId="478"/>
          <ac:graphicFrameMkLst>
            <pc:docMk/>
            <pc:sldMk cId="2169219067" sldId="4152"/>
            <ac:graphicFrameMk id="11" creationId="{EFCEBED9-29A4-4F7C-BDE8-56FDCB602B55}"/>
          </ac:graphicFrameMkLst>
        </pc:graphicFrameChg>
        <pc:picChg chg="mod">
          <ac:chgData name="Brenda" userId="633cf986-ce32-4f82-933b-0bb3dc32a2bb" providerId="ADAL" clId="{4F07F57C-30AA-40D2-97A6-B9C6447A18BA}" dt="2020-05-14T13:51:49.956" v="1026" actId="1076"/>
          <ac:picMkLst>
            <pc:docMk/>
            <pc:sldMk cId="2169219067" sldId="4152"/>
            <ac:picMk id="9" creationId="{F9F87C71-C84F-4F59-B592-D03DF2A38A4A}"/>
          </ac:picMkLst>
        </pc:picChg>
      </pc:sldChg>
      <pc:sldChg chg="addSp delSp modSp add mod">
        <pc:chgData name="Brenda" userId="633cf986-ce32-4f82-933b-0bb3dc32a2bb" providerId="ADAL" clId="{4F07F57C-30AA-40D2-97A6-B9C6447A18BA}" dt="2020-05-21T08:05:27.662" v="4370"/>
        <pc:sldMkLst>
          <pc:docMk/>
          <pc:sldMk cId="1540318744" sldId="4153"/>
        </pc:sldMkLst>
        <pc:spChg chg="mod">
          <ac:chgData name="Brenda" userId="633cf986-ce32-4f82-933b-0bb3dc32a2bb" providerId="ADAL" clId="{4F07F57C-30AA-40D2-97A6-B9C6447A18BA}" dt="2020-05-14T13:51:41.867" v="1025" actId="1076"/>
          <ac:spMkLst>
            <pc:docMk/>
            <pc:sldMk cId="1540318744" sldId="4153"/>
            <ac:spMk id="2" creationId="{769B4188-4BA2-4851-851D-164FAA594BC0}"/>
          </ac:spMkLst>
        </pc:spChg>
        <pc:spChg chg="add mod">
          <ac:chgData name="Brenda" userId="633cf986-ce32-4f82-933b-0bb3dc32a2bb" providerId="ADAL" clId="{4F07F57C-30AA-40D2-97A6-B9C6447A18BA}" dt="2020-05-19T08:51:59.678" v="1589" actId="1076"/>
          <ac:spMkLst>
            <pc:docMk/>
            <pc:sldMk cId="1540318744" sldId="4153"/>
            <ac:spMk id="3" creationId="{BD5EF2B0-693F-4AF4-AAB4-838CE5FB19D3}"/>
          </ac:spMkLst>
        </pc:spChg>
        <pc:spChg chg="add mod">
          <ac:chgData name="Brenda" userId="633cf986-ce32-4f82-933b-0bb3dc32a2bb" providerId="ADAL" clId="{4F07F57C-30AA-40D2-97A6-B9C6447A18BA}" dt="2020-05-21T08:05:27.662" v="4370"/>
          <ac:spMkLst>
            <pc:docMk/>
            <pc:sldMk cId="1540318744" sldId="4153"/>
            <ac:spMk id="6" creationId="{AC326260-B203-44A4-8209-8DA263BA216A}"/>
          </ac:spMkLst>
        </pc:spChg>
        <pc:spChg chg="mod">
          <ac:chgData name="Brenda" userId="633cf986-ce32-4f82-933b-0bb3dc32a2bb" providerId="ADAL" clId="{4F07F57C-30AA-40D2-97A6-B9C6447A18BA}" dt="2020-05-19T09:56:32.288" v="1634"/>
          <ac:spMkLst>
            <pc:docMk/>
            <pc:sldMk cId="1540318744" sldId="4153"/>
            <ac:spMk id="10" creationId="{06324D63-CFAE-49B2-AC49-AD9A5BA32304}"/>
          </ac:spMkLst>
        </pc:spChg>
        <pc:spChg chg="mod">
          <ac:chgData name="Brenda" userId="633cf986-ce32-4f82-933b-0bb3dc32a2bb" providerId="ADAL" clId="{4F07F57C-30AA-40D2-97A6-B9C6447A18BA}" dt="2020-05-19T09:56:32.288" v="1634"/>
          <ac:spMkLst>
            <pc:docMk/>
            <pc:sldMk cId="1540318744" sldId="4153"/>
            <ac:spMk id="11" creationId="{D294C50F-B7F1-4AFE-A614-8568EC2D374A}"/>
          </ac:spMkLst>
        </pc:spChg>
        <pc:spChg chg="mod">
          <ac:chgData name="Brenda" userId="633cf986-ce32-4f82-933b-0bb3dc32a2bb" providerId="ADAL" clId="{4F07F57C-30AA-40D2-97A6-B9C6447A18BA}" dt="2020-05-19T09:56:32.288" v="1634"/>
          <ac:spMkLst>
            <pc:docMk/>
            <pc:sldMk cId="1540318744" sldId="4153"/>
            <ac:spMk id="12" creationId="{CB17D3B2-23F4-4044-9BD7-27F590877E2D}"/>
          </ac:spMkLst>
        </pc:spChg>
        <pc:spChg chg="mod">
          <ac:chgData name="Brenda" userId="633cf986-ce32-4f82-933b-0bb3dc32a2bb" providerId="ADAL" clId="{4F07F57C-30AA-40D2-97A6-B9C6447A18BA}" dt="2020-05-19T09:56:45.133" v="1636"/>
          <ac:spMkLst>
            <pc:docMk/>
            <pc:sldMk cId="1540318744" sldId="4153"/>
            <ac:spMk id="14" creationId="{D5C43FA6-F698-45D6-B32D-859EB3D1A350}"/>
          </ac:spMkLst>
        </pc:spChg>
        <pc:spChg chg="mod">
          <ac:chgData name="Brenda" userId="633cf986-ce32-4f82-933b-0bb3dc32a2bb" providerId="ADAL" clId="{4F07F57C-30AA-40D2-97A6-B9C6447A18BA}" dt="2020-05-19T09:56:45.133" v="1636"/>
          <ac:spMkLst>
            <pc:docMk/>
            <pc:sldMk cId="1540318744" sldId="4153"/>
            <ac:spMk id="15" creationId="{48D2C766-3DF2-48BD-8D64-5CFC0759E4CE}"/>
          </ac:spMkLst>
        </pc:spChg>
        <pc:spChg chg="mod">
          <ac:chgData name="Brenda" userId="633cf986-ce32-4f82-933b-0bb3dc32a2bb" providerId="ADAL" clId="{4F07F57C-30AA-40D2-97A6-B9C6447A18BA}" dt="2020-05-19T09:56:45.133" v="1636"/>
          <ac:spMkLst>
            <pc:docMk/>
            <pc:sldMk cId="1540318744" sldId="4153"/>
            <ac:spMk id="16" creationId="{68D9AB2B-42F8-4A4E-8616-D800E876F7A1}"/>
          </ac:spMkLst>
        </pc:spChg>
        <pc:grpChg chg="add mod">
          <ac:chgData name="Brenda" userId="633cf986-ce32-4f82-933b-0bb3dc32a2bb" providerId="ADAL" clId="{4F07F57C-30AA-40D2-97A6-B9C6447A18BA}" dt="2020-05-19T09:56:36.803" v="1635" actId="1076"/>
          <ac:grpSpMkLst>
            <pc:docMk/>
            <pc:sldMk cId="1540318744" sldId="4153"/>
            <ac:grpSpMk id="8" creationId="{B92CB940-F42C-4C87-89DE-8A5047660C3E}"/>
          </ac:grpSpMkLst>
        </pc:grpChg>
        <pc:grpChg chg="add del mod">
          <ac:chgData name="Brenda" userId="633cf986-ce32-4f82-933b-0bb3dc32a2bb" providerId="ADAL" clId="{4F07F57C-30AA-40D2-97A6-B9C6447A18BA}" dt="2020-05-19T09:56:46.783" v="1637" actId="21"/>
          <ac:grpSpMkLst>
            <pc:docMk/>
            <pc:sldMk cId="1540318744" sldId="4153"/>
            <ac:grpSpMk id="13" creationId="{CD422EC8-A858-4A37-B187-FF0B38FD3ECB}"/>
          </ac:grpSpMkLst>
        </pc:grpChg>
        <pc:graphicFrameChg chg="add del mod">
          <ac:chgData name="Brenda" userId="633cf986-ce32-4f82-933b-0bb3dc32a2bb" providerId="ADAL" clId="{4F07F57C-30AA-40D2-97A6-B9C6447A18BA}" dt="2020-05-14T09:07:31.205" v="633"/>
          <ac:graphicFrameMkLst>
            <pc:docMk/>
            <pc:sldMk cId="1540318744" sldId="4153"/>
            <ac:graphicFrameMk id="3" creationId="{B287BDC5-9E11-4BC8-B272-B9CA26CBB660}"/>
          </ac:graphicFrameMkLst>
        </pc:graphicFrameChg>
        <pc:graphicFrameChg chg="add mod modGraphic">
          <ac:chgData name="Brenda" userId="633cf986-ce32-4f82-933b-0bb3dc32a2bb" providerId="ADAL" clId="{4F07F57C-30AA-40D2-97A6-B9C6447A18BA}" dt="2020-05-19T08:52:02.677" v="1590" actId="1076"/>
          <ac:graphicFrameMkLst>
            <pc:docMk/>
            <pc:sldMk cId="1540318744" sldId="4153"/>
            <ac:graphicFrameMk id="4" creationId="{1841F540-7590-4A43-AE05-FEDD0AD4240F}"/>
          </ac:graphicFrameMkLst>
        </pc:graphicFrameChg>
        <pc:graphicFrameChg chg="del">
          <ac:chgData name="Brenda" userId="633cf986-ce32-4f82-933b-0bb3dc32a2bb" providerId="ADAL" clId="{4F07F57C-30AA-40D2-97A6-B9C6447A18BA}" dt="2020-05-14T09:07:04.835" v="629" actId="478"/>
          <ac:graphicFrameMkLst>
            <pc:docMk/>
            <pc:sldMk cId="1540318744" sldId="4153"/>
            <ac:graphicFrameMk id="5" creationId="{6CD89903-6A76-4AAA-82F3-1C276F2D4C3C}"/>
          </ac:graphicFrameMkLst>
        </pc:graphicFrameChg>
        <pc:picChg chg="mod">
          <ac:chgData name="Brenda" userId="633cf986-ce32-4f82-933b-0bb3dc32a2bb" providerId="ADAL" clId="{4F07F57C-30AA-40D2-97A6-B9C6447A18BA}" dt="2020-05-14T13:51:41.867" v="1025" actId="1076"/>
          <ac:picMkLst>
            <pc:docMk/>
            <pc:sldMk cId="1540318744" sldId="4153"/>
            <ac:picMk id="9" creationId="{F9F87C71-C84F-4F59-B592-D03DF2A38A4A}"/>
          </ac:picMkLst>
        </pc:picChg>
      </pc:sldChg>
      <pc:sldChg chg="addSp delSp modSp add mod delAnim modAnim">
        <pc:chgData name="Brenda" userId="633cf986-ce32-4f82-933b-0bb3dc32a2bb" providerId="ADAL" clId="{4F07F57C-30AA-40D2-97A6-B9C6447A18BA}" dt="2020-05-21T09:33:41.999" v="4854" actId="14100"/>
        <pc:sldMkLst>
          <pc:docMk/>
          <pc:sldMk cId="1879276900" sldId="4154"/>
        </pc:sldMkLst>
        <pc:spChg chg="mod">
          <ac:chgData name="Brenda" userId="633cf986-ce32-4f82-933b-0bb3dc32a2bb" providerId="ADAL" clId="{4F07F57C-30AA-40D2-97A6-B9C6447A18BA}" dt="2020-05-14T13:50:40.163" v="1004" actId="1076"/>
          <ac:spMkLst>
            <pc:docMk/>
            <pc:sldMk cId="1879276900" sldId="4154"/>
            <ac:spMk id="2" creationId="{769B4188-4BA2-4851-851D-164FAA594BC0}"/>
          </ac:spMkLst>
        </pc:spChg>
        <pc:spChg chg="add mod">
          <ac:chgData name="Brenda" userId="633cf986-ce32-4f82-933b-0bb3dc32a2bb" providerId="ADAL" clId="{4F07F57C-30AA-40D2-97A6-B9C6447A18BA}" dt="2020-05-19T09:55:46.889" v="1633" actId="1076"/>
          <ac:spMkLst>
            <pc:docMk/>
            <pc:sldMk cId="1879276900" sldId="4154"/>
            <ac:spMk id="4" creationId="{5F2BBEE7-B6AE-4053-A948-1E16789068D0}"/>
          </ac:spMkLst>
        </pc:spChg>
        <pc:spChg chg="add del mod">
          <ac:chgData name="Brenda" userId="633cf986-ce32-4f82-933b-0bb3dc32a2bb" providerId="ADAL" clId="{4F07F57C-30AA-40D2-97A6-B9C6447A18BA}" dt="2020-05-19T10:59:48.415" v="2046" actId="478"/>
          <ac:spMkLst>
            <pc:docMk/>
            <pc:sldMk cId="1879276900" sldId="4154"/>
            <ac:spMk id="5" creationId="{11B8D8CF-9EEE-4229-BAAE-83810BAB7D01}"/>
          </ac:spMkLst>
        </pc:spChg>
        <pc:spChg chg="mod">
          <ac:chgData name="Brenda" userId="633cf986-ce32-4f82-933b-0bb3dc32a2bb" providerId="ADAL" clId="{4F07F57C-30AA-40D2-97A6-B9C6447A18BA}" dt="2020-05-21T09:25:17.778" v="4821" actId="27636"/>
          <ac:spMkLst>
            <pc:docMk/>
            <pc:sldMk cId="1879276900" sldId="4154"/>
            <ac:spMk id="7" creationId="{00000000-0000-0000-0000-000000000000}"/>
          </ac:spMkLst>
        </pc:spChg>
        <pc:spChg chg="add del mod">
          <ac:chgData name="Brenda" userId="633cf986-ce32-4f82-933b-0bb3dc32a2bb" providerId="ADAL" clId="{4F07F57C-30AA-40D2-97A6-B9C6447A18BA}" dt="2020-05-19T09:49:51.610" v="1594" actId="478"/>
          <ac:spMkLst>
            <pc:docMk/>
            <pc:sldMk cId="1879276900" sldId="4154"/>
            <ac:spMk id="8" creationId="{6FC3B7ED-CE61-424B-9F62-E1CE2D75567F}"/>
          </ac:spMkLst>
        </pc:spChg>
        <pc:spChg chg="add mod">
          <ac:chgData name="Brenda" userId="633cf986-ce32-4f82-933b-0bb3dc32a2bb" providerId="ADAL" clId="{4F07F57C-30AA-40D2-97A6-B9C6447A18BA}" dt="2020-05-21T08:05:51.395" v="4372"/>
          <ac:spMkLst>
            <pc:docMk/>
            <pc:sldMk cId="1879276900" sldId="4154"/>
            <ac:spMk id="11" creationId="{0E849C95-4FCF-4BE3-960B-9B0522A039DE}"/>
          </ac:spMkLst>
        </pc:spChg>
        <pc:spChg chg="add mod">
          <ac:chgData name="Brenda" userId="633cf986-ce32-4f82-933b-0bb3dc32a2bb" providerId="ADAL" clId="{4F07F57C-30AA-40D2-97A6-B9C6447A18BA}" dt="2020-05-19T09:50:22.245" v="1597" actId="1076"/>
          <ac:spMkLst>
            <pc:docMk/>
            <pc:sldMk cId="1879276900" sldId="4154"/>
            <ac:spMk id="12" creationId="{3083C55B-2B84-4DE2-8774-20936B2763C9}"/>
          </ac:spMkLst>
        </pc:spChg>
        <pc:spChg chg="del mod topLvl">
          <ac:chgData name="Brenda" userId="633cf986-ce32-4f82-933b-0bb3dc32a2bb" providerId="ADAL" clId="{4F07F57C-30AA-40D2-97A6-B9C6447A18BA}" dt="2020-05-19T10:59:48.415" v="2046" actId="478"/>
          <ac:spMkLst>
            <pc:docMk/>
            <pc:sldMk cId="1879276900" sldId="4154"/>
            <ac:spMk id="14" creationId="{0F4F197D-F4CD-4645-9680-89160BAC1846}"/>
          </ac:spMkLst>
        </pc:spChg>
        <pc:spChg chg="del mod topLvl">
          <ac:chgData name="Brenda" userId="633cf986-ce32-4f82-933b-0bb3dc32a2bb" providerId="ADAL" clId="{4F07F57C-30AA-40D2-97A6-B9C6447A18BA}" dt="2020-05-19T09:57:11.809" v="1641" actId="478"/>
          <ac:spMkLst>
            <pc:docMk/>
            <pc:sldMk cId="1879276900" sldId="4154"/>
            <ac:spMk id="15" creationId="{2AE67747-54E7-4057-A362-994B3E403617}"/>
          </ac:spMkLst>
        </pc:spChg>
        <pc:spChg chg="add mod ord">
          <ac:chgData name="Brenda" userId="633cf986-ce32-4f82-933b-0bb3dc32a2bb" providerId="ADAL" clId="{4F07F57C-30AA-40D2-97A6-B9C6447A18BA}" dt="2020-05-21T09:33:41.999" v="4854" actId="14100"/>
          <ac:spMkLst>
            <pc:docMk/>
            <pc:sldMk cId="1879276900" sldId="4154"/>
            <ac:spMk id="15" creationId="{BBF8FDCA-AA67-488F-806E-27F20CE423E4}"/>
          </ac:spMkLst>
        </pc:spChg>
        <pc:spChg chg="add mod ord">
          <ac:chgData name="Brenda" userId="633cf986-ce32-4f82-933b-0bb3dc32a2bb" providerId="ADAL" clId="{4F07F57C-30AA-40D2-97A6-B9C6447A18BA}" dt="2020-05-21T09:33:41.999" v="4854" actId="14100"/>
          <ac:spMkLst>
            <pc:docMk/>
            <pc:sldMk cId="1879276900" sldId="4154"/>
            <ac:spMk id="16" creationId="{14053AA1-2760-4566-B1D7-B1D832337B0D}"/>
          </ac:spMkLst>
        </pc:spChg>
        <pc:spChg chg="del mod topLvl">
          <ac:chgData name="Brenda" userId="633cf986-ce32-4f82-933b-0bb3dc32a2bb" providerId="ADAL" clId="{4F07F57C-30AA-40D2-97A6-B9C6447A18BA}" dt="2020-05-19T09:57:11.809" v="1641" actId="478"/>
          <ac:spMkLst>
            <pc:docMk/>
            <pc:sldMk cId="1879276900" sldId="4154"/>
            <ac:spMk id="16" creationId="{6D318EE4-352D-4614-BFF5-AC5630F436B1}"/>
          </ac:spMkLst>
        </pc:spChg>
        <pc:spChg chg="add mod ord">
          <ac:chgData name="Brenda" userId="633cf986-ce32-4f82-933b-0bb3dc32a2bb" providerId="ADAL" clId="{4F07F57C-30AA-40D2-97A6-B9C6447A18BA}" dt="2020-05-21T09:33:41.999" v="4854" actId="14100"/>
          <ac:spMkLst>
            <pc:docMk/>
            <pc:sldMk cId="1879276900" sldId="4154"/>
            <ac:spMk id="17" creationId="{CD19EB21-8053-45F3-ABFC-E860B5E16945}"/>
          </ac:spMkLst>
        </pc:spChg>
        <pc:spChg chg="add del mod">
          <ac:chgData name="Brenda" userId="633cf986-ce32-4f82-933b-0bb3dc32a2bb" providerId="ADAL" clId="{4F07F57C-30AA-40D2-97A6-B9C6447A18BA}" dt="2020-05-19T10:59:48.415" v="2046" actId="478"/>
          <ac:spMkLst>
            <pc:docMk/>
            <pc:sldMk cId="1879276900" sldId="4154"/>
            <ac:spMk id="17" creationId="{DCC278DC-A756-4CB8-9713-9E6442DF7864}"/>
          </ac:spMkLst>
        </pc:spChg>
        <pc:spChg chg="add del mod">
          <ac:chgData name="Brenda" userId="633cf986-ce32-4f82-933b-0bb3dc32a2bb" providerId="ADAL" clId="{4F07F57C-30AA-40D2-97A6-B9C6447A18BA}" dt="2020-05-19T11:00:20.478" v="2053" actId="478"/>
          <ac:spMkLst>
            <pc:docMk/>
            <pc:sldMk cId="1879276900" sldId="4154"/>
            <ac:spMk id="18" creationId="{AE0AFA13-F0B0-4CF1-BB0C-BC780A83A3D0}"/>
          </ac:spMkLst>
        </pc:spChg>
        <pc:spChg chg="add mod ord">
          <ac:chgData name="Brenda" userId="633cf986-ce32-4f82-933b-0bb3dc32a2bb" providerId="ADAL" clId="{4F07F57C-30AA-40D2-97A6-B9C6447A18BA}" dt="2020-05-21T09:33:41.999" v="4854" actId="14100"/>
          <ac:spMkLst>
            <pc:docMk/>
            <pc:sldMk cId="1879276900" sldId="4154"/>
            <ac:spMk id="18" creationId="{DAEE244F-F2EA-4297-8186-D9BFE44B3B85}"/>
          </ac:spMkLst>
        </pc:spChg>
        <pc:spChg chg="add del mod">
          <ac:chgData name="Brenda" userId="633cf986-ce32-4f82-933b-0bb3dc32a2bb" providerId="ADAL" clId="{4F07F57C-30AA-40D2-97A6-B9C6447A18BA}" dt="2020-05-19T11:00:29.261" v="2055" actId="478"/>
          <ac:spMkLst>
            <pc:docMk/>
            <pc:sldMk cId="1879276900" sldId="4154"/>
            <ac:spMk id="19" creationId="{1305E047-DFF9-447B-80F0-31AEDA8F339A}"/>
          </ac:spMkLst>
        </pc:spChg>
        <pc:spChg chg="add mod ord">
          <ac:chgData name="Brenda" userId="633cf986-ce32-4f82-933b-0bb3dc32a2bb" providerId="ADAL" clId="{4F07F57C-30AA-40D2-97A6-B9C6447A18BA}" dt="2020-05-21T09:33:41.999" v="4854" actId="14100"/>
          <ac:spMkLst>
            <pc:docMk/>
            <pc:sldMk cId="1879276900" sldId="4154"/>
            <ac:spMk id="19" creationId="{E95A1A27-E007-4A77-B32D-2688EF2B84F4}"/>
          </ac:spMkLst>
        </pc:spChg>
        <pc:spChg chg="add del mod">
          <ac:chgData name="Brenda" userId="633cf986-ce32-4f82-933b-0bb3dc32a2bb" providerId="ADAL" clId="{4F07F57C-30AA-40D2-97A6-B9C6447A18BA}" dt="2020-05-19T11:00:29.261" v="2055" actId="478"/>
          <ac:spMkLst>
            <pc:docMk/>
            <pc:sldMk cId="1879276900" sldId="4154"/>
            <ac:spMk id="20" creationId="{40D9D43D-B17C-4BF1-A957-721FA64D7272}"/>
          </ac:spMkLst>
        </pc:spChg>
        <pc:spChg chg="add del mod">
          <ac:chgData name="Brenda" userId="633cf986-ce32-4f82-933b-0bb3dc32a2bb" providerId="ADAL" clId="{4F07F57C-30AA-40D2-97A6-B9C6447A18BA}" dt="2020-05-19T11:00:29.261" v="2055" actId="478"/>
          <ac:spMkLst>
            <pc:docMk/>
            <pc:sldMk cId="1879276900" sldId="4154"/>
            <ac:spMk id="21" creationId="{DF2C09BD-19AD-4515-B566-A02CCB56615F}"/>
          </ac:spMkLst>
        </pc:spChg>
        <pc:spChg chg="add del mod">
          <ac:chgData name="Brenda" userId="633cf986-ce32-4f82-933b-0bb3dc32a2bb" providerId="ADAL" clId="{4F07F57C-30AA-40D2-97A6-B9C6447A18BA}" dt="2020-05-19T11:00:29.261" v="2055" actId="478"/>
          <ac:spMkLst>
            <pc:docMk/>
            <pc:sldMk cId="1879276900" sldId="4154"/>
            <ac:spMk id="22" creationId="{9F8269EB-0D21-4122-A345-A6DB6D44419A}"/>
          </ac:spMkLst>
        </pc:spChg>
        <pc:spChg chg="mod">
          <ac:chgData name="Brenda" userId="633cf986-ce32-4f82-933b-0bb3dc32a2bb" providerId="ADAL" clId="{4F07F57C-30AA-40D2-97A6-B9C6447A18BA}" dt="2020-05-19T10:59:49.891" v="2047"/>
          <ac:spMkLst>
            <pc:docMk/>
            <pc:sldMk cId="1879276900" sldId="4154"/>
            <ac:spMk id="24" creationId="{0F9E762B-0346-41B4-861C-02F83E26C56A}"/>
          </ac:spMkLst>
        </pc:spChg>
        <pc:spChg chg="mod">
          <ac:chgData name="Brenda" userId="633cf986-ce32-4f82-933b-0bb3dc32a2bb" providerId="ADAL" clId="{4F07F57C-30AA-40D2-97A6-B9C6447A18BA}" dt="2020-05-19T10:59:49.891" v="2047"/>
          <ac:spMkLst>
            <pc:docMk/>
            <pc:sldMk cId="1879276900" sldId="4154"/>
            <ac:spMk id="25" creationId="{33741932-685E-45E9-98D0-E09B2658D7C1}"/>
          </ac:spMkLst>
        </pc:spChg>
        <pc:spChg chg="mod">
          <ac:chgData name="Brenda" userId="633cf986-ce32-4f82-933b-0bb3dc32a2bb" providerId="ADAL" clId="{4F07F57C-30AA-40D2-97A6-B9C6447A18BA}" dt="2020-05-19T10:59:49.891" v="2047"/>
          <ac:spMkLst>
            <pc:docMk/>
            <pc:sldMk cId="1879276900" sldId="4154"/>
            <ac:spMk id="26" creationId="{68BC06CE-14A7-4FE6-875A-B2012D22597C}"/>
          </ac:spMkLst>
        </pc:spChg>
        <pc:grpChg chg="add del mod">
          <ac:chgData name="Brenda" userId="633cf986-ce32-4f82-933b-0bb3dc32a2bb" providerId="ADAL" clId="{4F07F57C-30AA-40D2-97A6-B9C6447A18BA}" dt="2020-05-19T09:57:06.933" v="1640" actId="165"/>
          <ac:grpSpMkLst>
            <pc:docMk/>
            <pc:sldMk cId="1879276900" sldId="4154"/>
            <ac:grpSpMk id="13" creationId="{896E6027-E553-4752-A387-C538BEFC1282}"/>
          </ac:grpSpMkLst>
        </pc:grpChg>
        <pc:grpChg chg="add mod">
          <ac:chgData name="Brenda" userId="633cf986-ce32-4f82-933b-0bb3dc32a2bb" providerId="ADAL" clId="{4F07F57C-30AA-40D2-97A6-B9C6447A18BA}" dt="2020-05-19T11:00:33.861" v="2056" actId="1076"/>
          <ac:grpSpMkLst>
            <pc:docMk/>
            <pc:sldMk cId="1879276900" sldId="4154"/>
            <ac:grpSpMk id="23" creationId="{16A78068-C5ED-433F-A974-EC8D57D272A9}"/>
          </ac:grpSpMkLst>
        </pc:grpChg>
        <pc:graphicFrameChg chg="add mod modGraphic">
          <ac:chgData name="Brenda" userId="633cf986-ce32-4f82-933b-0bb3dc32a2bb" providerId="ADAL" clId="{4F07F57C-30AA-40D2-97A6-B9C6447A18BA}" dt="2020-05-19T08:54:18.133" v="1593" actId="14100"/>
          <ac:graphicFrameMkLst>
            <pc:docMk/>
            <pc:sldMk cId="1879276900" sldId="4154"/>
            <ac:graphicFrameMk id="3" creationId="{09C9C5EC-55ED-4F77-ABC2-58570DEAD176}"/>
          </ac:graphicFrameMkLst>
        </pc:graphicFrameChg>
        <pc:graphicFrameChg chg="del">
          <ac:chgData name="Brenda" userId="633cf986-ce32-4f82-933b-0bb3dc32a2bb" providerId="ADAL" clId="{4F07F57C-30AA-40D2-97A6-B9C6447A18BA}" dt="2020-05-14T09:13:12.103" v="663" actId="478"/>
          <ac:graphicFrameMkLst>
            <pc:docMk/>
            <pc:sldMk cId="1879276900" sldId="4154"/>
            <ac:graphicFrameMk id="4" creationId="{1841F540-7590-4A43-AE05-FEDD0AD4240F}"/>
          </ac:graphicFrameMkLst>
        </pc:graphicFrameChg>
        <pc:graphicFrameChg chg="add del mod">
          <ac:chgData name="Brenda" userId="633cf986-ce32-4f82-933b-0bb3dc32a2bb" providerId="ADAL" clId="{4F07F57C-30AA-40D2-97A6-B9C6447A18BA}" dt="2020-05-19T09:49:56.508" v="1595" actId="403"/>
          <ac:graphicFrameMkLst>
            <pc:docMk/>
            <pc:sldMk cId="1879276900" sldId="4154"/>
            <ac:graphicFrameMk id="6" creationId="{279D28E2-9A49-4D36-AA3B-CA0BD0AFE2A6}"/>
          </ac:graphicFrameMkLst>
        </pc:graphicFrameChg>
        <pc:graphicFrameChg chg="add del mod">
          <ac:chgData name="Brenda" userId="633cf986-ce32-4f82-933b-0bb3dc32a2bb" providerId="ADAL" clId="{4F07F57C-30AA-40D2-97A6-B9C6447A18BA}" dt="2020-05-14T11:07:29.735" v="700" actId="478"/>
          <ac:graphicFrameMkLst>
            <pc:docMk/>
            <pc:sldMk cId="1879276900" sldId="4154"/>
            <ac:graphicFrameMk id="8" creationId="{3544D47F-C586-4BB6-ABE0-CC93FEF481DD}"/>
          </ac:graphicFrameMkLst>
        </pc:graphicFrameChg>
        <pc:graphicFrameChg chg="add del mod modGraphic">
          <ac:chgData name="Brenda" userId="633cf986-ce32-4f82-933b-0bb3dc32a2bb" providerId="ADAL" clId="{4F07F57C-30AA-40D2-97A6-B9C6447A18BA}" dt="2020-05-18T16:56:52.652" v="1581" actId="478"/>
          <ac:graphicFrameMkLst>
            <pc:docMk/>
            <pc:sldMk cId="1879276900" sldId="4154"/>
            <ac:graphicFrameMk id="10" creationId="{435F1155-9992-4ADE-A55D-AC64332539A8}"/>
          </ac:graphicFrameMkLst>
        </pc:graphicFrameChg>
        <pc:graphicFrameChg chg="add mod">
          <ac:chgData name="Brenda" userId="633cf986-ce32-4f82-933b-0bb3dc32a2bb" providerId="ADAL" clId="{4F07F57C-30AA-40D2-97A6-B9C6447A18BA}" dt="2020-05-21T09:31:28.887" v="4837" actId="207"/>
          <ac:graphicFrameMkLst>
            <pc:docMk/>
            <pc:sldMk cId="1879276900" sldId="4154"/>
            <ac:graphicFrameMk id="10" creationId="{B7D9A624-EF66-4EF0-83D0-1764FBD0D81D}"/>
          </ac:graphicFrameMkLst>
        </pc:graphicFrameChg>
        <pc:picChg chg="mod">
          <ac:chgData name="Brenda" userId="633cf986-ce32-4f82-933b-0bb3dc32a2bb" providerId="ADAL" clId="{4F07F57C-30AA-40D2-97A6-B9C6447A18BA}" dt="2020-05-14T13:50:40.163" v="1004" actId="1076"/>
          <ac:picMkLst>
            <pc:docMk/>
            <pc:sldMk cId="1879276900" sldId="4154"/>
            <ac:picMk id="9" creationId="{F9F87C71-C84F-4F59-B592-D03DF2A38A4A}"/>
          </ac:picMkLst>
        </pc:picChg>
      </pc:sldChg>
      <pc:sldChg chg="addSp delSp modSp add mod">
        <pc:chgData name="Brenda" userId="633cf986-ce32-4f82-933b-0bb3dc32a2bb" providerId="ADAL" clId="{4F07F57C-30AA-40D2-97A6-B9C6447A18BA}" dt="2020-05-19T10:04:56.009" v="1677" actId="14100"/>
        <pc:sldMkLst>
          <pc:docMk/>
          <pc:sldMk cId="2812943402" sldId="4155"/>
        </pc:sldMkLst>
        <pc:spChg chg="del mod">
          <ac:chgData name="Brenda" userId="633cf986-ce32-4f82-933b-0bb3dc32a2bb" providerId="ADAL" clId="{4F07F57C-30AA-40D2-97A6-B9C6447A18BA}" dt="2020-05-19T10:04:38.712" v="1672"/>
          <ac:spMkLst>
            <pc:docMk/>
            <pc:sldMk cId="2812943402" sldId="4155"/>
            <ac:spMk id="3" creationId="{EDE9FA9F-C3B2-4DC0-91CB-EABC91B09C62}"/>
          </ac:spMkLst>
        </pc:spChg>
        <pc:spChg chg="mod">
          <ac:chgData name="Brenda" userId="633cf986-ce32-4f82-933b-0bb3dc32a2bb" providerId="ADAL" clId="{4F07F57C-30AA-40D2-97A6-B9C6447A18BA}" dt="2020-05-14T11:39:32.156" v="798" actId="1076"/>
          <ac:spMkLst>
            <pc:docMk/>
            <pc:sldMk cId="2812943402" sldId="4155"/>
            <ac:spMk id="4" creationId="{00000000-0000-0000-0000-000000000000}"/>
          </ac:spMkLst>
        </pc:spChg>
        <pc:picChg chg="add mod ord">
          <ac:chgData name="Brenda" userId="633cf986-ce32-4f82-933b-0bb3dc32a2bb" providerId="ADAL" clId="{4F07F57C-30AA-40D2-97A6-B9C6447A18BA}" dt="2020-05-19T10:04:56.009" v="1677" actId="14100"/>
          <ac:picMkLst>
            <pc:docMk/>
            <pc:sldMk cId="2812943402" sldId="4155"/>
            <ac:picMk id="6" creationId="{94859F33-9468-40F0-8DB6-7E42865772C6}"/>
          </ac:picMkLst>
        </pc:picChg>
        <pc:picChg chg="add del mod ord">
          <ac:chgData name="Brenda" userId="633cf986-ce32-4f82-933b-0bb3dc32a2bb" providerId="ADAL" clId="{4F07F57C-30AA-40D2-97A6-B9C6447A18BA}" dt="2020-05-19T09:59:43.266" v="1671" actId="478"/>
          <ac:picMkLst>
            <pc:docMk/>
            <pc:sldMk cId="2812943402" sldId="4155"/>
            <ac:picMk id="7" creationId="{A70FC28B-EC26-41F9-B247-446A4FB82964}"/>
          </ac:picMkLst>
        </pc:picChg>
        <pc:picChg chg="del">
          <ac:chgData name="Brenda" userId="633cf986-ce32-4f82-933b-0bb3dc32a2bb" providerId="ADAL" clId="{4F07F57C-30AA-40D2-97A6-B9C6447A18BA}" dt="2020-05-14T11:37:39.859" v="754" actId="478"/>
          <ac:picMkLst>
            <pc:docMk/>
            <pc:sldMk cId="2812943402" sldId="4155"/>
            <ac:picMk id="10" creationId="{7A5B382C-8ED2-4A21-BD2F-3A5F6D2FAEE7}"/>
          </ac:picMkLst>
        </pc:picChg>
      </pc:sldChg>
      <pc:sldChg chg="addSp delSp modSp add mod delAnim">
        <pc:chgData name="Brenda" userId="633cf986-ce32-4f82-933b-0bb3dc32a2bb" providerId="ADAL" clId="{4F07F57C-30AA-40D2-97A6-B9C6447A18BA}" dt="2020-05-21T08:09:58.165" v="4408" actId="20577"/>
        <pc:sldMkLst>
          <pc:docMk/>
          <pc:sldMk cId="396242083" sldId="4156"/>
        </pc:sldMkLst>
        <pc:spChg chg="del">
          <ac:chgData name="Brenda" userId="633cf986-ce32-4f82-933b-0bb3dc32a2bb" providerId="ADAL" clId="{4F07F57C-30AA-40D2-97A6-B9C6447A18BA}" dt="2020-05-14T11:50:39.839" v="913" actId="478"/>
          <ac:spMkLst>
            <pc:docMk/>
            <pc:sldMk cId="396242083" sldId="4156"/>
            <ac:spMk id="4" creationId="{00000000-0000-0000-0000-000000000000}"/>
          </ac:spMkLst>
        </pc:spChg>
        <pc:spChg chg="add del mod">
          <ac:chgData name="Brenda" userId="633cf986-ce32-4f82-933b-0bb3dc32a2bb" providerId="ADAL" clId="{4F07F57C-30AA-40D2-97A6-B9C6447A18BA}" dt="2020-05-19T10:08:08.354" v="1678" actId="478"/>
          <ac:spMkLst>
            <pc:docMk/>
            <pc:sldMk cId="396242083" sldId="4156"/>
            <ac:spMk id="5" creationId="{7D9C27A4-30BC-413A-808B-34E6095963B1}"/>
          </ac:spMkLst>
        </pc:spChg>
        <pc:spChg chg="del">
          <ac:chgData name="Brenda" userId="633cf986-ce32-4f82-933b-0bb3dc32a2bb" providerId="ADAL" clId="{4F07F57C-30AA-40D2-97A6-B9C6447A18BA}" dt="2020-05-14T11:50:39.839" v="913" actId="478"/>
          <ac:spMkLst>
            <pc:docMk/>
            <pc:sldMk cId="396242083" sldId="4156"/>
            <ac:spMk id="6" creationId="{21C95D21-0679-4075-B771-828E7ACDBA03}"/>
          </ac:spMkLst>
        </pc:spChg>
        <pc:spChg chg="mod">
          <ac:chgData name="Brenda" userId="633cf986-ce32-4f82-933b-0bb3dc32a2bb" providerId="ADAL" clId="{4F07F57C-30AA-40D2-97A6-B9C6447A18BA}" dt="2020-05-19T10:11:42.753" v="1700"/>
          <ac:spMkLst>
            <pc:docMk/>
            <pc:sldMk cId="396242083" sldId="4156"/>
            <ac:spMk id="9" creationId="{D3FA0533-D688-4E18-8849-D8D7A9F89712}"/>
          </ac:spMkLst>
        </pc:spChg>
        <pc:spChg chg="del">
          <ac:chgData name="Brenda" userId="633cf986-ce32-4f82-933b-0bb3dc32a2bb" providerId="ADAL" clId="{4F07F57C-30AA-40D2-97A6-B9C6447A18BA}" dt="2020-05-14T11:50:42.836" v="914" actId="478"/>
          <ac:spMkLst>
            <pc:docMk/>
            <pc:sldMk cId="396242083" sldId="4156"/>
            <ac:spMk id="10" creationId="{00000000-0000-0000-0000-000000000000}"/>
          </ac:spMkLst>
        </pc:spChg>
        <pc:spChg chg="mod">
          <ac:chgData name="Brenda" userId="633cf986-ce32-4f82-933b-0bb3dc32a2bb" providerId="ADAL" clId="{4F07F57C-30AA-40D2-97A6-B9C6447A18BA}" dt="2020-05-19T10:11:42.753" v="1700"/>
          <ac:spMkLst>
            <pc:docMk/>
            <pc:sldMk cId="396242083" sldId="4156"/>
            <ac:spMk id="10" creationId="{B55E76C4-9204-4F41-A623-B267D4809D04}"/>
          </ac:spMkLst>
        </pc:spChg>
        <pc:spChg chg="mod">
          <ac:chgData name="Brenda" userId="633cf986-ce32-4f82-933b-0bb3dc32a2bb" providerId="ADAL" clId="{4F07F57C-30AA-40D2-97A6-B9C6447A18BA}" dt="2020-05-19T10:11:42.753" v="1700"/>
          <ac:spMkLst>
            <pc:docMk/>
            <pc:sldMk cId="396242083" sldId="4156"/>
            <ac:spMk id="11" creationId="{E91731A0-3E91-4A18-B02E-BB26669831C4}"/>
          </ac:spMkLst>
        </pc:spChg>
        <pc:spChg chg="add mod">
          <ac:chgData name="Brenda" userId="633cf986-ce32-4f82-933b-0bb3dc32a2bb" providerId="ADAL" clId="{4F07F57C-30AA-40D2-97A6-B9C6447A18BA}" dt="2020-05-21T08:09:58.165" v="4408" actId="20577"/>
          <ac:spMkLst>
            <pc:docMk/>
            <pc:sldMk cId="396242083" sldId="4156"/>
            <ac:spMk id="12" creationId="{E96859C2-C9C2-47DA-A7BC-594C126B4B2C}"/>
          </ac:spMkLst>
        </pc:spChg>
        <pc:spChg chg="mod">
          <ac:chgData name="Brenda" userId="633cf986-ce32-4f82-933b-0bb3dc32a2bb" providerId="ADAL" clId="{4F07F57C-30AA-40D2-97A6-B9C6447A18BA}" dt="2020-05-14T13:50:21.164" v="1002" actId="1076"/>
          <ac:spMkLst>
            <pc:docMk/>
            <pc:sldMk cId="396242083" sldId="4156"/>
            <ac:spMk id="15" creationId="{68512A07-A388-4285-8718-E45C27DFBFD1}"/>
          </ac:spMkLst>
        </pc:spChg>
        <pc:spChg chg="del">
          <ac:chgData name="Brenda" userId="633cf986-ce32-4f82-933b-0bb3dc32a2bb" providerId="ADAL" clId="{4F07F57C-30AA-40D2-97A6-B9C6447A18BA}" dt="2020-05-14T11:50:39.839" v="913" actId="478"/>
          <ac:spMkLst>
            <pc:docMk/>
            <pc:sldMk cId="396242083" sldId="4156"/>
            <ac:spMk id="17" creationId="{9A49DBD4-95CC-4659-8C8D-65C611EBB9EA}"/>
          </ac:spMkLst>
        </pc:spChg>
        <pc:spChg chg="del">
          <ac:chgData name="Brenda" userId="633cf986-ce32-4f82-933b-0bb3dc32a2bb" providerId="ADAL" clId="{4F07F57C-30AA-40D2-97A6-B9C6447A18BA}" dt="2020-05-14T11:50:39.839" v="913" actId="478"/>
          <ac:spMkLst>
            <pc:docMk/>
            <pc:sldMk cId="396242083" sldId="4156"/>
            <ac:spMk id="18" creationId="{E690B87E-704E-42C2-8E5E-D1C9B83946A7}"/>
          </ac:spMkLst>
        </pc:spChg>
        <pc:spChg chg="del">
          <ac:chgData name="Brenda" userId="633cf986-ce32-4f82-933b-0bb3dc32a2bb" providerId="ADAL" clId="{4F07F57C-30AA-40D2-97A6-B9C6447A18BA}" dt="2020-05-14T11:50:39.839" v="913" actId="478"/>
          <ac:spMkLst>
            <pc:docMk/>
            <pc:sldMk cId="396242083" sldId="4156"/>
            <ac:spMk id="19" creationId="{176D8E81-CE09-4F2A-985F-072CA3BA2325}"/>
          </ac:spMkLst>
        </pc:spChg>
        <pc:grpChg chg="add mod">
          <ac:chgData name="Brenda" userId="633cf986-ce32-4f82-933b-0bb3dc32a2bb" providerId="ADAL" clId="{4F07F57C-30AA-40D2-97A6-B9C6447A18BA}" dt="2020-05-19T10:11:46.435" v="1701" actId="1076"/>
          <ac:grpSpMkLst>
            <pc:docMk/>
            <pc:sldMk cId="396242083" sldId="4156"/>
            <ac:grpSpMk id="8" creationId="{0790C799-4D26-43F2-A263-F6CE170D7265}"/>
          </ac:grpSpMkLst>
        </pc:grpChg>
        <pc:graphicFrameChg chg="add mod modGraphic">
          <ac:chgData name="Brenda" userId="633cf986-ce32-4f82-933b-0bb3dc32a2bb" providerId="ADAL" clId="{4F07F57C-30AA-40D2-97A6-B9C6447A18BA}" dt="2020-05-21T08:09:51.784" v="4407"/>
          <ac:graphicFrameMkLst>
            <pc:docMk/>
            <pc:sldMk cId="396242083" sldId="4156"/>
            <ac:graphicFrameMk id="2" creationId="{FF1AD0AE-6389-4A50-9A0F-19A7268B5B09}"/>
          </ac:graphicFrameMkLst>
        </pc:graphicFrameChg>
        <pc:graphicFrameChg chg="del">
          <ac:chgData name="Brenda" userId="633cf986-ce32-4f82-933b-0bb3dc32a2bb" providerId="ADAL" clId="{4F07F57C-30AA-40D2-97A6-B9C6447A18BA}" dt="2020-05-14T11:50:39.839" v="913" actId="478"/>
          <ac:graphicFrameMkLst>
            <pc:docMk/>
            <pc:sldMk cId="396242083" sldId="4156"/>
            <ac:graphicFrameMk id="3" creationId="{2DCDF633-FED8-4F4C-8E8B-DEA7DBBD10A3}"/>
          </ac:graphicFrameMkLst>
        </pc:graphicFrameChg>
        <pc:graphicFrameChg chg="add del mod">
          <ac:chgData name="Brenda" userId="633cf986-ce32-4f82-933b-0bb3dc32a2bb" providerId="ADAL" clId="{4F07F57C-30AA-40D2-97A6-B9C6447A18BA}" dt="2020-05-21T08:09:24.429" v="4402"/>
          <ac:graphicFrameMkLst>
            <pc:docMk/>
            <pc:sldMk cId="396242083" sldId="4156"/>
            <ac:graphicFrameMk id="3" creationId="{AD497E69-8327-434F-8B84-210A87C85694}"/>
          </ac:graphicFrameMkLst>
        </pc:graphicFrameChg>
        <pc:graphicFrameChg chg="del">
          <ac:chgData name="Brenda" userId="633cf986-ce32-4f82-933b-0bb3dc32a2bb" providerId="ADAL" clId="{4F07F57C-30AA-40D2-97A6-B9C6447A18BA}" dt="2020-05-14T11:50:39.839" v="913" actId="478"/>
          <ac:graphicFrameMkLst>
            <pc:docMk/>
            <pc:sldMk cId="396242083" sldId="4156"/>
            <ac:graphicFrameMk id="8" creationId="{00000000-0000-0000-0000-000000000000}"/>
          </ac:graphicFrameMkLst>
        </pc:graphicFrameChg>
        <pc:picChg chg="mod">
          <ac:chgData name="Brenda" userId="633cf986-ce32-4f82-933b-0bb3dc32a2bb" providerId="ADAL" clId="{4F07F57C-30AA-40D2-97A6-B9C6447A18BA}" dt="2020-05-14T13:50:21.164" v="1002" actId="1076"/>
          <ac:picMkLst>
            <pc:docMk/>
            <pc:sldMk cId="396242083" sldId="4156"/>
            <ac:picMk id="16" creationId="{4EF63FC4-C104-4CC7-B2FB-6BCECCB7091A}"/>
          </ac:picMkLst>
        </pc:picChg>
      </pc:sldChg>
      <pc:sldChg chg="addSp delSp modSp add mod delAnim">
        <pc:chgData name="Brenda" userId="633cf986-ce32-4f82-933b-0bb3dc32a2bb" providerId="ADAL" clId="{4F07F57C-30AA-40D2-97A6-B9C6447A18BA}" dt="2020-05-21T10:07:06.579" v="4946" actId="27636"/>
        <pc:sldMkLst>
          <pc:docMk/>
          <pc:sldMk cId="1642140746" sldId="4157"/>
        </pc:sldMkLst>
        <pc:spChg chg="add mod">
          <ac:chgData name="Brenda" userId="633cf986-ce32-4f82-933b-0bb3dc32a2bb" providerId="ADAL" clId="{4F07F57C-30AA-40D2-97A6-B9C6447A18BA}" dt="2020-05-21T08:31:56.053" v="4517" actId="20577"/>
          <ac:spMkLst>
            <pc:docMk/>
            <pc:sldMk cId="1642140746" sldId="4157"/>
            <ac:spMk id="6" creationId="{A97A9FC4-E1C3-4362-935B-3013FC2E726B}"/>
          </ac:spMkLst>
        </pc:spChg>
        <pc:spChg chg="mod">
          <ac:chgData name="Brenda" userId="633cf986-ce32-4f82-933b-0bb3dc32a2bb" providerId="ADAL" clId="{4F07F57C-30AA-40D2-97A6-B9C6447A18BA}" dt="2020-05-21T10:07:06.579" v="4946" actId="27636"/>
          <ac:spMkLst>
            <pc:docMk/>
            <pc:sldMk cId="1642140746" sldId="4157"/>
            <ac:spMk id="7" creationId="{00000000-0000-0000-0000-000000000000}"/>
          </ac:spMkLst>
        </pc:spChg>
        <pc:spChg chg="del">
          <ac:chgData name="Brenda" userId="633cf986-ce32-4f82-933b-0bb3dc32a2bb" providerId="ADAL" clId="{4F07F57C-30AA-40D2-97A6-B9C6447A18BA}" dt="2020-05-14T14:49:30.960" v="1370" actId="478"/>
          <ac:spMkLst>
            <pc:docMk/>
            <pc:sldMk cId="1642140746" sldId="4157"/>
            <ac:spMk id="9" creationId="{4AFD4FFF-AE9F-467A-9034-989CF245399E}"/>
          </ac:spMkLst>
        </pc:spChg>
        <pc:spChg chg="mod">
          <ac:chgData name="Brenda" userId="633cf986-ce32-4f82-933b-0bb3dc32a2bb" providerId="ADAL" clId="{4F07F57C-30AA-40D2-97A6-B9C6447A18BA}" dt="2020-05-19T10:24:45.510" v="1746"/>
          <ac:spMkLst>
            <pc:docMk/>
            <pc:sldMk cId="1642140746" sldId="4157"/>
            <ac:spMk id="9" creationId="{96A6FC34-78DC-426A-AA36-0136D3E491E9}"/>
          </ac:spMkLst>
        </pc:spChg>
        <pc:spChg chg="mod">
          <ac:chgData name="Brenda" userId="633cf986-ce32-4f82-933b-0bb3dc32a2bb" providerId="ADAL" clId="{4F07F57C-30AA-40D2-97A6-B9C6447A18BA}" dt="2020-05-19T10:24:45.510" v="1746"/>
          <ac:spMkLst>
            <pc:docMk/>
            <pc:sldMk cId="1642140746" sldId="4157"/>
            <ac:spMk id="10" creationId="{07D777D7-E185-46A7-B1CD-AFA47FC6C986}"/>
          </ac:spMkLst>
        </pc:spChg>
        <pc:spChg chg="mod">
          <ac:chgData name="Brenda" userId="633cf986-ce32-4f82-933b-0bb3dc32a2bb" providerId="ADAL" clId="{4F07F57C-30AA-40D2-97A6-B9C6447A18BA}" dt="2020-05-19T10:24:45.510" v="1746"/>
          <ac:spMkLst>
            <pc:docMk/>
            <pc:sldMk cId="1642140746" sldId="4157"/>
            <ac:spMk id="11" creationId="{60A8A901-EF70-4BBB-9134-B899913B30BF}"/>
          </ac:spMkLst>
        </pc:spChg>
        <pc:spChg chg="del">
          <ac:chgData name="Brenda" userId="633cf986-ce32-4f82-933b-0bb3dc32a2bb" providerId="ADAL" clId="{4F07F57C-30AA-40D2-97A6-B9C6447A18BA}" dt="2020-05-14T14:49:30.960" v="1370" actId="478"/>
          <ac:spMkLst>
            <pc:docMk/>
            <pc:sldMk cId="1642140746" sldId="4157"/>
            <ac:spMk id="15" creationId="{94592596-B3ED-463F-82BF-741A53A7E096}"/>
          </ac:spMkLst>
        </pc:spChg>
        <pc:spChg chg="del">
          <ac:chgData name="Brenda" userId="633cf986-ce32-4f82-933b-0bb3dc32a2bb" providerId="ADAL" clId="{4F07F57C-30AA-40D2-97A6-B9C6447A18BA}" dt="2020-05-14T14:49:30.960" v="1370" actId="478"/>
          <ac:spMkLst>
            <pc:docMk/>
            <pc:sldMk cId="1642140746" sldId="4157"/>
            <ac:spMk id="24" creationId="{561B2281-CEC0-4776-A72C-5372178FDA49}"/>
          </ac:spMkLst>
        </pc:spChg>
        <pc:spChg chg="del">
          <ac:chgData name="Brenda" userId="633cf986-ce32-4f82-933b-0bb3dc32a2bb" providerId="ADAL" clId="{4F07F57C-30AA-40D2-97A6-B9C6447A18BA}" dt="2020-05-14T14:49:30.960" v="1370" actId="478"/>
          <ac:spMkLst>
            <pc:docMk/>
            <pc:sldMk cId="1642140746" sldId="4157"/>
            <ac:spMk id="25" creationId="{77E01383-CA17-463D-8C5C-53C3C7685C65}"/>
          </ac:spMkLst>
        </pc:spChg>
        <pc:spChg chg="del">
          <ac:chgData name="Brenda" userId="633cf986-ce32-4f82-933b-0bb3dc32a2bb" providerId="ADAL" clId="{4F07F57C-30AA-40D2-97A6-B9C6447A18BA}" dt="2020-05-14T14:49:30.960" v="1370" actId="478"/>
          <ac:spMkLst>
            <pc:docMk/>
            <pc:sldMk cId="1642140746" sldId="4157"/>
            <ac:spMk id="26" creationId="{EB5772FB-7038-4D41-9FCC-F9BD4C1FB264}"/>
          </ac:spMkLst>
        </pc:spChg>
        <pc:spChg chg="del">
          <ac:chgData name="Brenda" userId="633cf986-ce32-4f82-933b-0bb3dc32a2bb" providerId="ADAL" clId="{4F07F57C-30AA-40D2-97A6-B9C6447A18BA}" dt="2020-05-14T14:49:30.960" v="1370" actId="478"/>
          <ac:spMkLst>
            <pc:docMk/>
            <pc:sldMk cId="1642140746" sldId="4157"/>
            <ac:spMk id="27" creationId="{5367E6E7-A912-49D9-B38B-570F702D0C1A}"/>
          </ac:spMkLst>
        </pc:spChg>
        <pc:grpChg chg="add mod">
          <ac:chgData name="Brenda" userId="633cf986-ce32-4f82-933b-0bb3dc32a2bb" providerId="ADAL" clId="{4F07F57C-30AA-40D2-97A6-B9C6447A18BA}" dt="2020-05-19T10:24:49.545" v="1747" actId="1076"/>
          <ac:grpSpMkLst>
            <pc:docMk/>
            <pc:sldMk cId="1642140746" sldId="4157"/>
            <ac:grpSpMk id="8" creationId="{0BD06B2F-EF58-46CC-9CE1-EED7C11EE2E3}"/>
          </ac:grpSpMkLst>
        </pc:grpChg>
        <pc:graphicFrameChg chg="del">
          <ac:chgData name="Brenda" userId="633cf986-ce32-4f82-933b-0bb3dc32a2bb" providerId="ADAL" clId="{4F07F57C-30AA-40D2-97A6-B9C6447A18BA}" dt="2020-05-14T14:49:30.960" v="1370" actId="478"/>
          <ac:graphicFrameMkLst>
            <pc:docMk/>
            <pc:sldMk cId="1642140746" sldId="4157"/>
            <ac:graphicFrameMk id="10" creationId="{3EECA994-BDD3-4F07-B6F1-6AFB9463FABA}"/>
          </ac:graphicFrameMkLst>
        </pc:graphicFrameChg>
        <pc:graphicFrameChg chg="del">
          <ac:chgData name="Brenda" userId="633cf986-ce32-4f82-933b-0bb3dc32a2bb" providerId="ADAL" clId="{4F07F57C-30AA-40D2-97A6-B9C6447A18BA}" dt="2020-05-14T14:49:30.960" v="1370" actId="478"/>
          <ac:graphicFrameMkLst>
            <pc:docMk/>
            <pc:sldMk cId="1642140746" sldId="4157"/>
            <ac:graphicFrameMk id="11" creationId="{990F780D-6148-48B7-9A4B-7211632D8E46}"/>
          </ac:graphicFrameMkLst>
        </pc:graphicFrameChg>
        <pc:graphicFrameChg chg="del">
          <ac:chgData name="Brenda" userId="633cf986-ce32-4f82-933b-0bb3dc32a2bb" providerId="ADAL" clId="{4F07F57C-30AA-40D2-97A6-B9C6447A18BA}" dt="2020-05-14T14:49:30.960" v="1370" actId="478"/>
          <ac:graphicFrameMkLst>
            <pc:docMk/>
            <pc:sldMk cId="1642140746" sldId="4157"/>
            <ac:graphicFrameMk id="16" creationId="{7914BCC1-6811-4C06-B8FB-5B22F23289E3}"/>
          </ac:graphicFrameMkLst>
        </pc:graphicFrameChg>
        <pc:graphicFrameChg chg="add mod modGraphic">
          <ac:chgData name="Brenda" userId="633cf986-ce32-4f82-933b-0bb3dc32a2bb" providerId="ADAL" clId="{4F07F57C-30AA-40D2-97A6-B9C6447A18BA}" dt="2020-05-19T10:24:33.215" v="1744" actId="1076"/>
          <ac:graphicFrameMkLst>
            <pc:docMk/>
            <pc:sldMk cId="1642140746" sldId="4157"/>
            <ac:graphicFrameMk id="17" creationId="{92151264-2385-43FF-8903-6C70D3E6B10A}"/>
          </ac:graphicFrameMkLst>
        </pc:graphicFrameChg>
        <pc:graphicFrameChg chg="del">
          <ac:chgData name="Brenda" userId="633cf986-ce32-4f82-933b-0bb3dc32a2bb" providerId="ADAL" clId="{4F07F57C-30AA-40D2-97A6-B9C6447A18BA}" dt="2020-05-14T14:49:30.960" v="1370" actId="478"/>
          <ac:graphicFrameMkLst>
            <pc:docMk/>
            <pc:sldMk cId="1642140746" sldId="4157"/>
            <ac:graphicFrameMk id="23" creationId="{410F0749-A1FA-4578-989E-C1C8EB5756FE}"/>
          </ac:graphicFrameMkLst>
        </pc:graphicFrameChg>
      </pc:sldChg>
      <pc:sldChg chg="del">
        <pc:chgData name="Brenda" userId="633cf986-ce32-4f82-933b-0bb3dc32a2bb" providerId="ADAL" clId="{4F07F57C-30AA-40D2-97A6-B9C6447A18BA}" dt="2020-05-18T16:16:35.101" v="1452" actId="2696"/>
        <pc:sldMkLst>
          <pc:docMk/>
          <pc:sldMk cId="762479938" sldId="4158"/>
        </pc:sldMkLst>
      </pc:sldChg>
      <pc:sldChg chg="modSp mod">
        <pc:chgData name="Brenda" userId="633cf986-ce32-4f82-933b-0bb3dc32a2bb" providerId="ADAL" clId="{4F07F57C-30AA-40D2-97A6-B9C6447A18BA}" dt="2020-05-21T08:36:27.730" v="4536" actId="20577"/>
        <pc:sldMkLst>
          <pc:docMk/>
          <pc:sldMk cId="2240811085" sldId="4159"/>
        </pc:sldMkLst>
        <pc:spChg chg="mod">
          <ac:chgData name="Brenda" userId="633cf986-ce32-4f82-933b-0bb3dc32a2bb" providerId="ADAL" clId="{4F07F57C-30AA-40D2-97A6-B9C6447A18BA}" dt="2020-05-19T10:46:14.091" v="1876" actId="2711"/>
          <ac:spMkLst>
            <pc:docMk/>
            <pc:sldMk cId="2240811085" sldId="4159"/>
            <ac:spMk id="3" creationId="{4E1EF4DA-E503-449B-8781-0892FFBCD589}"/>
          </ac:spMkLst>
        </pc:spChg>
        <pc:spChg chg="mod">
          <ac:chgData name="Brenda" userId="633cf986-ce32-4f82-933b-0bb3dc32a2bb" providerId="ADAL" clId="{4F07F57C-30AA-40D2-97A6-B9C6447A18BA}" dt="2020-05-21T08:36:27.730" v="4536" actId="20577"/>
          <ac:spMkLst>
            <pc:docMk/>
            <pc:sldMk cId="2240811085" sldId="4159"/>
            <ac:spMk id="13" creationId="{B3FA5079-7170-46F4-A5D0-9F90A4F2B012}"/>
          </ac:spMkLst>
        </pc:spChg>
        <pc:graphicFrameChg chg="mod modGraphic">
          <ac:chgData name="Brenda" userId="633cf986-ce32-4f82-933b-0bb3dc32a2bb" providerId="ADAL" clId="{4F07F57C-30AA-40D2-97A6-B9C6447A18BA}" dt="2020-05-19T10:35:21.686" v="1845" actId="1076"/>
          <ac:graphicFrameMkLst>
            <pc:docMk/>
            <pc:sldMk cId="2240811085" sldId="4159"/>
            <ac:graphicFrameMk id="2" creationId="{00000000-0000-0000-0000-000000000000}"/>
          </ac:graphicFrameMkLst>
        </pc:graphicFrameChg>
        <pc:graphicFrameChg chg="mod modGraphic">
          <ac:chgData name="Brenda" userId="633cf986-ce32-4f82-933b-0bb3dc32a2bb" providerId="ADAL" clId="{4F07F57C-30AA-40D2-97A6-B9C6447A18BA}" dt="2020-05-19T10:37:03.935" v="1859" actId="20577"/>
          <ac:graphicFrameMkLst>
            <pc:docMk/>
            <pc:sldMk cId="2240811085" sldId="4159"/>
            <ac:graphicFrameMk id="12" creationId="{00000000-0000-0000-0000-000000000000}"/>
          </ac:graphicFrameMkLst>
        </pc:graphicFrameChg>
        <pc:picChg chg="mod">
          <ac:chgData name="Brenda" userId="633cf986-ce32-4f82-933b-0bb3dc32a2bb" providerId="ADAL" clId="{4F07F57C-30AA-40D2-97A6-B9C6447A18BA}" dt="2020-05-19T10:35:05.598" v="1840" actId="1076"/>
          <ac:picMkLst>
            <pc:docMk/>
            <pc:sldMk cId="2240811085" sldId="4159"/>
            <ac:picMk id="14" creationId="{99D33286-F013-41BF-B09D-5FD893EC83B4}"/>
          </ac:picMkLst>
        </pc:picChg>
        <pc:picChg chg="mod">
          <ac:chgData name="Brenda" userId="633cf986-ce32-4f82-933b-0bb3dc32a2bb" providerId="ADAL" clId="{4F07F57C-30AA-40D2-97A6-B9C6447A18BA}" dt="2020-05-19T10:35:23.758" v="1846" actId="1076"/>
          <ac:picMkLst>
            <pc:docMk/>
            <pc:sldMk cId="2240811085" sldId="4159"/>
            <ac:picMk id="16" creationId="{CBF9475B-F749-4291-937D-D444050E56B2}"/>
          </ac:picMkLst>
        </pc:picChg>
        <pc:picChg chg="mod">
          <ac:chgData name="Brenda" userId="633cf986-ce32-4f82-933b-0bb3dc32a2bb" providerId="ADAL" clId="{4F07F57C-30AA-40D2-97A6-B9C6447A18BA}" dt="2020-05-19T10:37:12.774" v="1860" actId="1076"/>
          <ac:picMkLst>
            <pc:docMk/>
            <pc:sldMk cId="2240811085" sldId="4159"/>
            <ac:picMk id="6146" creationId="{00000000-0000-0000-0000-000000000000}"/>
          </ac:picMkLst>
        </pc:picChg>
      </pc:sldChg>
      <pc:sldChg chg="del">
        <pc:chgData name="Brenda" userId="633cf986-ce32-4f82-933b-0bb3dc32a2bb" providerId="ADAL" clId="{4F07F57C-30AA-40D2-97A6-B9C6447A18BA}" dt="2020-05-19T11:54:09.006" v="2306" actId="47"/>
        <pc:sldMkLst>
          <pc:docMk/>
          <pc:sldMk cId="3408256369" sldId="4160"/>
        </pc:sldMkLst>
      </pc:sldChg>
      <pc:sldChg chg="del">
        <pc:chgData name="Brenda" userId="633cf986-ce32-4f82-933b-0bb3dc32a2bb" providerId="ADAL" clId="{4F07F57C-30AA-40D2-97A6-B9C6447A18BA}" dt="2020-05-19T11:54:09.006" v="2306" actId="47"/>
        <pc:sldMkLst>
          <pc:docMk/>
          <pc:sldMk cId="3507908266" sldId="4161"/>
        </pc:sldMkLst>
      </pc:sldChg>
      <pc:sldChg chg="del">
        <pc:chgData name="Brenda" userId="633cf986-ce32-4f82-933b-0bb3dc32a2bb" providerId="ADAL" clId="{4F07F57C-30AA-40D2-97A6-B9C6447A18BA}" dt="2020-05-19T11:38:16.383" v="2211" actId="2696"/>
        <pc:sldMkLst>
          <pc:docMk/>
          <pc:sldMk cId="2978162944" sldId="4162"/>
        </pc:sldMkLst>
      </pc:sldChg>
      <pc:sldChg chg="del">
        <pc:chgData name="Brenda" userId="633cf986-ce32-4f82-933b-0bb3dc32a2bb" providerId="ADAL" clId="{4F07F57C-30AA-40D2-97A6-B9C6447A18BA}" dt="2020-05-19T12:04:34.572" v="2388" actId="2696"/>
        <pc:sldMkLst>
          <pc:docMk/>
          <pc:sldMk cId="492740984" sldId="4163"/>
        </pc:sldMkLst>
      </pc:sldChg>
      <pc:sldChg chg="del">
        <pc:chgData name="Brenda" userId="633cf986-ce32-4f82-933b-0bb3dc32a2bb" providerId="ADAL" clId="{4F07F57C-30AA-40D2-97A6-B9C6447A18BA}" dt="2020-05-19T12:40:09.183" v="2534" actId="2696"/>
        <pc:sldMkLst>
          <pc:docMk/>
          <pc:sldMk cId="1715645235" sldId="4164"/>
        </pc:sldMkLst>
      </pc:sldChg>
      <pc:sldChg chg="modSp mod">
        <pc:chgData name="Brenda" userId="633cf986-ce32-4f82-933b-0bb3dc32a2bb" providerId="ADAL" clId="{4F07F57C-30AA-40D2-97A6-B9C6447A18BA}" dt="2020-05-19T12:49:07.001" v="2547" actId="207"/>
        <pc:sldMkLst>
          <pc:docMk/>
          <pc:sldMk cId="1944389286" sldId="4166"/>
        </pc:sldMkLst>
        <pc:spChg chg="mod">
          <ac:chgData name="Brenda" userId="633cf986-ce32-4f82-933b-0bb3dc32a2bb" providerId="ADAL" clId="{4F07F57C-30AA-40D2-97A6-B9C6447A18BA}" dt="2020-05-19T12:49:07.001" v="2547" actId="207"/>
          <ac:spMkLst>
            <pc:docMk/>
            <pc:sldMk cId="1944389286" sldId="4166"/>
            <ac:spMk id="4" creationId="{00000000-0000-0000-0000-000000000000}"/>
          </ac:spMkLst>
        </pc:spChg>
        <pc:graphicFrameChg chg="mod">
          <ac:chgData name="Brenda" userId="633cf986-ce32-4f82-933b-0bb3dc32a2bb" providerId="ADAL" clId="{4F07F57C-30AA-40D2-97A6-B9C6447A18BA}" dt="2020-05-19T12:48:46.214" v="2544" actId="1076"/>
          <ac:graphicFrameMkLst>
            <pc:docMk/>
            <pc:sldMk cId="1944389286" sldId="4166"/>
            <ac:graphicFrameMk id="3" creationId="{00000000-0000-0000-0000-000000000000}"/>
          </ac:graphicFrameMkLst>
        </pc:graphicFrameChg>
      </pc:sldChg>
      <pc:sldChg chg="addSp delSp modSp mod">
        <pc:chgData name="Brenda" userId="633cf986-ce32-4f82-933b-0bb3dc32a2bb" providerId="ADAL" clId="{4F07F57C-30AA-40D2-97A6-B9C6447A18BA}" dt="2020-05-20T13:19:37.930" v="4362" actId="1076"/>
        <pc:sldMkLst>
          <pc:docMk/>
          <pc:sldMk cId="2696890064" sldId="4167"/>
        </pc:sldMkLst>
        <pc:spChg chg="add mod">
          <ac:chgData name="Brenda" userId="633cf986-ce32-4f82-933b-0bb3dc32a2bb" providerId="ADAL" clId="{4F07F57C-30AA-40D2-97A6-B9C6447A18BA}" dt="2020-05-20T13:19:37.930" v="4362" actId="1076"/>
          <ac:spMkLst>
            <pc:docMk/>
            <pc:sldMk cId="2696890064" sldId="4167"/>
            <ac:spMk id="2" creationId="{8A64652F-E970-4B51-AA3D-26EA6AC49193}"/>
          </ac:spMkLst>
        </pc:spChg>
        <pc:spChg chg="add del mod">
          <ac:chgData name="Brenda" userId="633cf986-ce32-4f82-933b-0bb3dc32a2bb" providerId="ADAL" clId="{4F07F57C-30AA-40D2-97A6-B9C6447A18BA}" dt="2020-05-20T13:18:25.310" v="4358" actId="478"/>
          <ac:spMkLst>
            <pc:docMk/>
            <pc:sldMk cId="2696890064" sldId="4167"/>
            <ac:spMk id="6" creationId="{5CF5000D-B73B-423D-8D74-53FAF9F79B7F}"/>
          </ac:spMkLst>
        </pc:spChg>
        <pc:spChg chg="mod">
          <ac:chgData name="Brenda" userId="633cf986-ce32-4f82-933b-0bb3dc32a2bb" providerId="ADAL" clId="{4F07F57C-30AA-40D2-97A6-B9C6447A18BA}" dt="2020-05-19T13:03:31.929" v="2618" actId="20577"/>
          <ac:spMkLst>
            <pc:docMk/>
            <pc:sldMk cId="2696890064" sldId="4167"/>
            <ac:spMk id="7" creationId="{00000000-0000-0000-0000-000000000000}"/>
          </ac:spMkLst>
        </pc:spChg>
        <pc:spChg chg="del mod">
          <ac:chgData name="Brenda" userId="633cf986-ce32-4f82-933b-0bb3dc32a2bb" providerId="ADAL" clId="{4F07F57C-30AA-40D2-97A6-B9C6447A18BA}" dt="2020-05-19T13:00:30.304" v="2592" actId="478"/>
          <ac:spMkLst>
            <pc:docMk/>
            <pc:sldMk cId="2696890064" sldId="4167"/>
            <ac:spMk id="8" creationId="{00000000-0000-0000-0000-000000000000}"/>
          </ac:spMkLst>
        </pc:spChg>
        <pc:spChg chg="del mod">
          <ac:chgData name="Brenda" userId="633cf986-ce32-4f82-933b-0bb3dc32a2bb" providerId="ADAL" clId="{4F07F57C-30AA-40D2-97A6-B9C6447A18BA}" dt="2020-05-19T13:00:30.304" v="2592" actId="478"/>
          <ac:spMkLst>
            <pc:docMk/>
            <pc:sldMk cId="2696890064" sldId="4167"/>
            <ac:spMk id="9" creationId="{00000000-0000-0000-0000-000000000000}"/>
          </ac:spMkLst>
        </pc:spChg>
        <pc:spChg chg="del mod">
          <ac:chgData name="Brenda" userId="633cf986-ce32-4f82-933b-0bb3dc32a2bb" providerId="ADAL" clId="{4F07F57C-30AA-40D2-97A6-B9C6447A18BA}" dt="2020-05-19T13:00:30.304" v="2592" actId="478"/>
          <ac:spMkLst>
            <pc:docMk/>
            <pc:sldMk cId="2696890064" sldId="4167"/>
            <ac:spMk id="11" creationId="{00000000-0000-0000-0000-000000000000}"/>
          </ac:spMkLst>
        </pc:spChg>
        <pc:spChg chg="del mod">
          <ac:chgData name="Brenda" userId="633cf986-ce32-4f82-933b-0bb3dc32a2bb" providerId="ADAL" clId="{4F07F57C-30AA-40D2-97A6-B9C6447A18BA}" dt="2020-05-19T13:00:30.304" v="2592" actId="478"/>
          <ac:spMkLst>
            <pc:docMk/>
            <pc:sldMk cId="2696890064" sldId="4167"/>
            <ac:spMk id="13" creationId="{00000000-0000-0000-0000-000000000000}"/>
          </ac:spMkLst>
        </pc:spChg>
        <pc:spChg chg="del mod">
          <ac:chgData name="Brenda" userId="633cf986-ce32-4f82-933b-0bb3dc32a2bb" providerId="ADAL" clId="{4F07F57C-30AA-40D2-97A6-B9C6447A18BA}" dt="2020-05-19T13:00:30.304" v="2592" actId="478"/>
          <ac:spMkLst>
            <pc:docMk/>
            <pc:sldMk cId="2696890064" sldId="4167"/>
            <ac:spMk id="14" creationId="{00000000-0000-0000-0000-000000000000}"/>
          </ac:spMkLst>
        </pc:spChg>
        <pc:spChg chg="del mod">
          <ac:chgData name="Brenda" userId="633cf986-ce32-4f82-933b-0bb3dc32a2bb" providerId="ADAL" clId="{4F07F57C-30AA-40D2-97A6-B9C6447A18BA}" dt="2020-05-19T13:00:30.304" v="2592" actId="478"/>
          <ac:spMkLst>
            <pc:docMk/>
            <pc:sldMk cId="2696890064" sldId="4167"/>
            <ac:spMk id="15" creationId="{00000000-0000-0000-0000-000000000000}"/>
          </ac:spMkLst>
        </pc:spChg>
        <pc:spChg chg="add mod">
          <ac:chgData name="Brenda" userId="633cf986-ce32-4f82-933b-0bb3dc32a2bb" providerId="ADAL" clId="{4F07F57C-30AA-40D2-97A6-B9C6447A18BA}" dt="2020-05-20T07:59:04.259" v="3245" actId="1076"/>
          <ac:spMkLst>
            <pc:docMk/>
            <pc:sldMk cId="2696890064" sldId="4167"/>
            <ac:spMk id="16" creationId="{48F71723-2869-49DE-B836-4E1B418B2199}"/>
          </ac:spMkLst>
        </pc:spChg>
        <pc:spChg chg="add mod">
          <ac:chgData name="Brenda" userId="633cf986-ce32-4f82-933b-0bb3dc32a2bb" providerId="ADAL" clId="{4F07F57C-30AA-40D2-97A6-B9C6447A18BA}" dt="2020-05-20T07:59:08.855" v="3246" actId="1076"/>
          <ac:spMkLst>
            <pc:docMk/>
            <pc:sldMk cId="2696890064" sldId="4167"/>
            <ac:spMk id="19" creationId="{A658B994-8FE3-4D9D-99F0-5A7335472FFA}"/>
          </ac:spMkLst>
        </pc:spChg>
        <pc:spChg chg="add mod">
          <ac:chgData name="Brenda" userId="633cf986-ce32-4f82-933b-0bb3dc32a2bb" providerId="ADAL" clId="{4F07F57C-30AA-40D2-97A6-B9C6447A18BA}" dt="2020-05-20T08:00:41.967" v="3390" actId="14100"/>
          <ac:spMkLst>
            <pc:docMk/>
            <pc:sldMk cId="2696890064" sldId="4167"/>
            <ac:spMk id="20" creationId="{CB8CECA6-CF28-47D9-9B89-3F1B04744073}"/>
          </ac:spMkLst>
        </pc:spChg>
        <pc:spChg chg="add mod">
          <ac:chgData name="Brenda" userId="633cf986-ce32-4f82-933b-0bb3dc32a2bb" providerId="ADAL" clId="{4F07F57C-30AA-40D2-97A6-B9C6447A18BA}" dt="2020-05-20T13:19:27.378" v="4361" actId="1076"/>
          <ac:spMkLst>
            <pc:docMk/>
            <pc:sldMk cId="2696890064" sldId="4167"/>
            <ac:spMk id="21" creationId="{AE5C1458-D9DF-402D-A7A1-E865DB1BC39C}"/>
          </ac:spMkLst>
        </pc:spChg>
        <pc:graphicFrameChg chg="del mod">
          <ac:chgData name="Brenda" userId="633cf986-ce32-4f82-933b-0bb3dc32a2bb" providerId="ADAL" clId="{4F07F57C-30AA-40D2-97A6-B9C6447A18BA}" dt="2020-05-19T13:00:30.304" v="2592" actId="478"/>
          <ac:graphicFrameMkLst>
            <pc:docMk/>
            <pc:sldMk cId="2696890064" sldId="4167"/>
            <ac:graphicFrameMk id="4" creationId="{00000000-0000-0000-0000-000000000000}"/>
          </ac:graphicFrameMkLst>
        </pc:graphicFrameChg>
        <pc:graphicFrameChg chg="add mod">
          <ac:chgData name="Brenda" userId="633cf986-ce32-4f82-933b-0bb3dc32a2bb" providerId="ADAL" clId="{4F07F57C-30AA-40D2-97A6-B9C6447A18BA}" dt="2020-05-20T08:01:23.815" v="3397" actId="1076"/>
          <ac:graphicFrameMkLst>
            <pc:docMk/>
            <pc:sldMk cId="2696890064" sldId="4167"/>
            <ac:graphicFrameMk id="5" creationId="{65119822-732E-4760-880E-F350061539A3}"/>
          </ac:graphicFrameMkLst>
        </pc:graphicFrameChg>
        <pc:graphicFrameChg chg="add mod modGraphic">
          <ac:chgData name="Brenda" userId="633cf986-ce32-4f82-933b-0bb3dc32a2bb" providerId="ADAL" clId="{4F07F57C-30AA-40D2-97A6-B9C6447A18BA}" dt="2020-05-19T14:10:30.647" v="3059" actId="14100"/>
          <ac:graphicFrameMkLst>
            <pc:docMk/>
            <pc:sldMk cId="2696890064" sldId="4167"/>
            <ac:graphicFrameMk id="10" creationId="{4AC9F237-278E-4746-92E6-6900181FC9D5}"/>
          </ac:graphicFrameMkLst>
        </pc:graphicFrameChg>
        <pc:graphicFrameChg chg="add mod">
          <ac:chgData name="Brenda" userId="633cf986-ce32-4f82-933b-0bb3dc32a2bb" providerId="ADAL" clId="{4F07F57C-30AA-40D2-97A6-B9C6447A18BA}" dt="2020-05-20T07:59:22.127" v="3248" actId="1076"/>
          <ac:graphicFrameMkLst>
            <pc:docMk/>
            <pc:sldMk cId="2696890064" sldId="4167"/>
            <ac:graphicFrameMk id="12" creationId="{A449DCBE-A889-41F1-92D7-F5A6C76CB4E0}"/>
          </ac:graphicFrameMkLst>
        </pc:graphicFrameChg>
        <pc:graphicFrameChg chg="add del mod">
          <ac:chgData name="Brenda" userId="633cf986-ce32-4f82-933b-0bb3dc32a2bb" providerId="ADAL" clId="{4F07F57C-30AA-40D2-97A6-B9C6447A18BA}" dt="2020-05-19T13:01:10.232" v="2600" actId="478"/>
          <ac:graphicFrameMkLst>
            <pc:docMk/>
            <pc:sldMk cId="2696890064" sldId="4167"/>
            <ac:graphicFrameMk id="17" creationId="{2A25BC0D-1521-4B93-AB20-FF162FCC063B}"/>
          </ac:graphicFrameMkLst>
        </pc:graphicFrameChg>
        <pc:graphicFrameChg chg="add mod">
          <ac:chgData name="Brenda" userId="633cf986-ce32-4f82-933b-0bb3dc32a2bb" providerId="ADAL" clId="{4F07F57C-30AA-40D2-97A6-B9C6447A18BA}" dt="2020-05-20T07:59:08.855" v="3246" actId="1076"/>
          <ac:graphicFrameMkLst>
            <pc:docMk/>
            <pc:sldMk cId="2696890064" sldId="4167"/>
            <ac:graphicFrameMk id="18" creationId="{B77C0DDB-B003-490D-A800-C30A62CE8B2A}"/>
          </ac:graphicFrameMkLst>
        </pc:graphicFrameChg>
        <pc:picChg chg="add mod">
          <ac:chgData name="Brenda" userId="633cf986-ce32-4f82-933b-0bb3dc32a2bb" providerId="ADAL" clId="{4F07F57C-30AA-40D2-97A6-B9C6447A18BA}" dt="2020-05-20T08:01:07.839" v="3396" actId="1076"/>
          <ac:picMkLst>
            <pc:docMk/>
            <pc:sldMk cId="2696890064" sldId="4167"/>
            <ac:picMk id="3" creationId="{7895D486-1CEB-49FC-8F56-89CC5043F0E1}"/>
          </ac:picMkLst>
        </pc:picChg>
        <pc:cxnChg chg="add del">
          <ac:chgData name="Brenda" userId="633cf986-ce32-4f82-933b-0bb3dc32a2bb" providerId="ADAL" clId="{4F07F57C-30AA-40D2-97A6-B9C6447A18BA}" dt="2020-05-20T07:58:39.660" v="3238" actId="478"/>
          <ac:cxnSpMkLst>
            <pc:docMk/>
            <pc:sldMk cId="2696890064" sldId="4167"/>
            <ac:cxnSpMk id="9" creationId="{D06897C9-60D8-40F8-9EBE-659C93BEF26A}"/>
          </ac:cxnSpMkLst>
        </pc:cxnChg>
        <pc:cxnChg chg="add del mod">
          <ac:chgData name="Brenda" userId="633cf986-ce32-4f82-933b-0bb3dc32a2bb" providerId="ADAL" clId="{4F07F57C-30AA-40D2-97A6-B9C6447A18BA}" dt="2020-05-20T07:59:01.833" v="3244" actId="478"/>
          <ac:cxnSpMkLst>
            <pc:docMk/>
            <pc:sldMk cId="2696890064" sldId="4167"/>
            <ac:cxnSpMk id="17" creationId="{00342869-EFD3-4E92-973E-FD9F5A837303}"/>
          </ac:cxnSpMkLst>
        </pc:cxnChg>
      </pc:sldChg>
      <pc:sldChg chg="del">
        <pc:chgData name="Brenda" userId="633cf986-ce32-4f82-933b-0bb3dc32a2bb" providerId="ADAL" clId="{4F07F57C-30AA-40D2-97A6-B9C6447A18BA}" dt="2020-05-19T13:04:02.331" v="2621" actId="2696"/>
        <pc:sldMkLst>
          <pc:docMk/>
          <pc:sldMk cId="3609645431" sldId="4168"/>
        </pc:sldMkLst>
      </pc:sldChg>
      <pc:sldChg chg="addSp delSp modSp mod">
        <pc:chgData name="Brenda" userId="633cf986-ce32-4f82-933b-0bb3dc32a2bb" providerId="ADAL" clId="{4F07F57C-30AA-40D2-97A6-B9C6447A18BA}" dt="2020-05-18T16:19:11.603" v="1479" actId="732"/>
        <pc:sldMkLst>
          <pc:docMk/>
          <pc:sldMk cId="344268805" sldId="4169"/>
        </pc:sldMkLst>
        <pc:spChg chg="mod">
          <ac:chgData name="Brenda" userId="633cf986-ce32-4f82-933b-0bb3dc32a2bb" providerId="ADAL" clId="{4F07F57C-30AA-40D2-97A6-B9C6447A18BA}" dt="2020-05-18T16:18:43.578" v="1474" actId="1076"/>
          <ac:spMkLst>
            <pc:docMk/>
            <pc:sldMk cId="344268805" sldId="4169"/>
            <ac:spMk id="3" creationId="{EDE9FA9F-C3B2-4DC0-91CB-EABC91B09C62}"/>
          </ac:spMkLst>
        </pc:spChg>
        <pc:spChg chg="mod">
          <ac:chgData name="Brenda" userId="633cf986-ce32-4f82-933b-0bb3dc32a2bb" providerId="ADAL" clId="{4F07F57C-30AA-40D2-97A6-B9C6447A18BA}" dt="2020-05-18T16:16:44.349" v="1469" actId="20577"/>
          <ac:spMkLst>
            <pc:docMk/>
            <pc:sldMk cId="344268805" sldId="4169"/>
            <ac:spMk id="4" creationId="{00000000-0000-0000-0000-000000000000}"/>
          </ac:spMkLst>
        </pc:spChg>
        <pc:picChg chg="add mod ord modCrop">
          <ac:chgData name="Brenda" userId="633cf986-ce32-4f82-933b-0bb3dc32a2bb" providerId="ADAL" clId="{4F07F57C-30AA-40D2-97A6-B9C6447A18BA}" dt="2020-05-18T16:19:11.603" v="1479" actId="732"/>
          <ac:picMkLst>
            <pc:docMk/>
            <pc:sldMk cId="344268805" sldId="4169"/>
            <ac:picMk id="7" creationId="{EEA7109A-A6C6-4DC3-AC12-ADE2683F82FE}"/>
          </ac:picMkLst>
        </pc:picChg>
        <pc:picChg chg="del mod">
          <ac:chgData name="Brenda" userId="633cf986-ce32-4f82-933b-0bb3dc32a2bb" providerId="ADAL" clId="{4F07F57C-30AA-40D2-97A6-B9C6447A18BA}" dt="2020-05-18T16:17:21.402" v="1473" actId="478"/>
          <ac:picMkLst>
            <pc:docMk/>
            <pc:sldMk cId="344268805" sldId="4169"/>
            <ac:picMk id="10" creationId="{7A5B382C-8ED2-4A21-BD2F-3A5F6D2FAEE7}"/>
          </ac:picMkLst>
        </pc:picChg>
      </pc:sldChg>
      <pc:sldChg chg="modSp add mod ord">
        <pc:chgData name="Brenda" userId="633cf986-ce32-4f82-933b-0bb3dc32a2bb" providerId="ADAL" clId="{4F07F57C-30AA-40D2-97A6-B9C6447A18BA}" dt="2020-05-21T10:31:20.493" v="5074" actId="20577"/>
        <pc:sldMkLst>
          <pc:docMk/>
          <pc:sldMk cId="902862995" sldId="4462"/>
        </pc:sldMkLst>
        <pc:spChg chg="mod">
          <ac:chgData name="Brenda" userId="633cf986-ce32-4f82-933b-0bb3dc32a2bb" providerId="ADAL" clId="{4F07F57C-30AA-40D2-97A6-B9C6447A18BA}" dt="2020-05-20T11:09:55.026" v="4254" actId="1076"/>
          <ac:spMkLst>
            <pc:docMk/>
            <pc:sldMk cId="902862995" sldId="4462"/>
            <ac:spMk id="6" creationId="{10109D4D-3CAA-4C87-8D57-1661210AB559}"/>
          </ac:spMkLst>
        </pc:spChg>
        <pc:spChg chg="mod">
          <ac:chgData name="Brenda" userId="633cf986-ce32-4f82-933b-0bb3dc32a2bb" providerId="ADAL" clId="{4F07F57C-30AA-40D2-97A6-B9C6447A18BA}" dt="2020-05-21T10:31:20.493" v="5074" actId="20577"/>
          <ac:spMkLst>
            <pc:docMk/>
            <pc:sldMk cId="902862995" sldId="4462"/>
            <ac:spMk id="7" creationId="{7EA95C01-3597-4883-8284-F3BC68B861DF}"/>
          </ac:spMkLst>
        </pc:spChg>
        <pc:spChg chg="mod">
          <ac:chgData name="Brenda" userId="633cf986-ce32-4f82-933b-0bb3dc32a2bb" providerId="ADAL" clId="{4F07F57C-30AA-40D2-97A6-B9C6447A18BA}" dt="2020-05-20T11:09:50.659" v="4253" actId="1076"/>
          <ac:spMkLst>
            <pc:docMk/>
            <pc:sldMk cId="902862995" sldId="4462"/>
            <ac:spMk id="12" creationId="{D4D0C6DF-5F89-4A02-80C6-9C9A91BADC86}"/>
          </ac:spMkLst>
        </pc:spChg>
        <pc:picChg chg="mod">
          <ac:chgData name="Brenda" userId="633cf986-ce32-4f82-933b-0bb3dc32a2bb" providerId="ADAL" clId="{4F07F57C-30AA-40D2-97A6-B9C6447A18BA}" dt="2020-05-20T11:09:47.027" v="4252" actId="14100"/>
          <ac:picMkLst>
            <pc:docMk/>
            <pc:sldMk cId="902862995" sldId="4462"/>
            <ac:picMk id="8" creationId="{6931276A-2CB2-4771-9477-A87F4FE818C8}"/>
          </ac:picMkLst>
        </pc:picChg>
      </pc:sldChg>
      <pc:sldChg chg="addSp delSp modSp mod">
        <pc:chgData name="Brenda" userId="633cf986-ce32-4f82-933b-0bb3dc32a2bb" providerId="ADAL" clId="{4F07F57C-30AA-40D2-97A6-B9C6447A18BA}" dt="2020-05-18T16:54:55.846" v="1554" actId="1076"/>
        <pc:sldMkLst>
          <pc:docMk/>
          <pc:sldMk cId="2877875739" sldId="4686"/>
        </pc:sldMkLst>
        <pc:spChg chg="mod">
          <ac:chgData name="Brenda" userId="633cf986-ce32-4f82-933b-0bb3dc32a2bb" providerId="ADAL" clId="{4F07F57C-30AA-40D2-97A6-B9C6447A18BA}" dt="2020-05-18T16:53:52.439" v="1519" actId="1076"/>
          <ac:spMkLst>
            <pc:docMk/>
            <pc:sldMk cId="2877875739" sldId="4686"/>
            <ac:spMk id="3" creationId="{00000000-0000-0000-0000-000000000000}"/>
          </ac:spMkLst>
        </pc:spChg>
        <pc:spChg chg="add mod">
          <ac:chgData name="Brenda" userId="633cf986-ce32-4f82-933b-0bb3dc32a2bb" providerId="ADAL" clId="{4F07F57C-30AA-40D2-97A6-B9C6447A18BA}" dt="2020-05-18T16:53:05.975" v="1516" actId="1076"/>
          <ac:spMkLst>
            <pc:docMk/>
            <pc:sldMk cId="2877875739" sldId="4686"/>
            <ac:spMk id="7" creationId="{0DD73D41-0C8D-48BE-B8C5-7A2D40CAE1F9}"/>
          </ac:spMkLst>
        </pc:spChg>
        <pc:spChg chg="del mod">
          <ac:chgData name="Brenda" userId="633cf986-ce32-4f82-933b-0bb3dc32a2bb" providerId="ADAL" clId="{4F07F57C-30AA-40D2-97A6-B9C6447A18BA}" dt="2020-05-18T16:51:45.928" v="1506" actId="478"/>
          <ac:spMkLst>
            <pc:docMk/>
            <pc:sldMk cId="2877875739" sldId="4686"/>
            <ac:spMk id="9" creationId="{EB753DD4-84B6-4084-8E96-A7A5F9438BB6}"/>
          </ac:spMkLst>
        </pc:spChg>
        <pc:spChg chg="mod">
          <ac:chgData name="Brenda" userId="633cf986-ce32-4f82-933b-0bb3dc32a2bb" providerId="ADAL" clId="{4F07F57C-30AA-40D2-97A6-B9C6447A18BA}" dt="2020-05-18T16:50:24.080" v="1498" actId="1076"/>
          <ac:spMkLst>
            <pc:docMk/>
            <pc:sldMk cId="2877875739" sldId="4686"/>
            <ac:spMk id="10" creationId="{EE0A414B-B747-4FAB-A980-29B91A967322}"/>
          </ac:spMkLst>
        </pc:spChg>
        <pc:spChg chg="add mod">
          <ac:chgData name="Brenda" userId="633cf986-ce32-4f82-933b-0bb3dc32a2bb" providerId="ADAL" clId="{4F07F57C-30AA-40D2-97A6-B9C6447A18BA}" dt="2020-05-18T16:54:55.846" v="1554" actId="1076"/>
          <ac:spMkLst>
            <pc:docMk/>
            <pc:sldMk cId="2877875739" sldId="4686"/>
            <ac:spMk id="11" creationId="{7BF3C76C-1E4C-44A3-B111-FF62813E7647}"/>
          </ac:spMkLst>
        </pc:spChg>
        <pc:spChg chg="add mod">
          <ac:chgData name="Brenda" userId="633cf986-ce32-4f82-933b-0bb3dc32a2bb" providerId="ADAL" clId="{4F07F57C-30AA-40D2-97A6-B9C6447A18BA}" dt="2020-05-18T16:54:21.095" v="1533" actId="20577"/>
          <ac:spMkLst>
            <pc:docMk/>
            <pc:sldMk cId="2877875739" sldId="4686"/>
            <ac:spMk id="12" creationId="{76B3EE48-D590-47F0-8D7F-BAA6BCA39EB2}"/>
          </ac:spMkLst>
        </pc:spChg>
        <pc:spChg chg="add mod">
          <ac:chgData name="Brenda" userId="633cf986-ce32-4f82-933b-0bb3dc32a2bb" providerId="ADAL" clId="{4F07F57C-30AA-40D2-97A6-B9C6447A18BA}" dt="2020-05-18T16:54:33.815" v="1541" actId="20577"/>
          <ac:spMkLst>
            <pc:docMk/>
            <pc:sldMk cId="2877875739" sldId="4686"/>
            <ac:spMk id="13" creationId="{05BF111D-05F0-4A05-8F96-8CE9FD32D6EC}"/>
          </ac:spMkLst>
        </pc:spChg>
        <pc:spChg chg="add mod">
          <ac:chgData name="Brenda" userId="633cf986-ce32-4f82-933b-0bb3dc32a2bb" providerId="ADAL" clId="{4F07F57C-30AA-40D2-97A6-B9C6447A18BA}" dt="2020-05-18T16:54:53.351" v="1553" actId="1076"/>
          <ac:spMkLst>
            <pc:docMk/>
            <pc:sldMk cId="2877875739" sldId="4686"/>
            <ac:spMk id="14" creationId="{A1AAF4CD-CB42-41E8-A123-427D89EF2C54}"/>
          </ac:spMkLst>
        </pc:spChg>
        <pc:graphicFrameChg chg="mod">
          <ac:chgData name="Brenda" userId="633cf986-ce32-4f82-933b-0bb3dc32a2bb" providerId="ADAL" clId="{4F07F57C-30AA-40D2-97A6-B9C6447A18BA}" dt="2020-05-18T16:53:46.128" v="1518" actId="207"/>
          <ac:graphicFrameMkLst>
            <pc:docMk/>
            <pc:sldMk cId="2877875739" sldId="4686"/>
            <ac:graphicFrameMk id="8" creationId="{7E206E4E-50EC-4B3B-BC4A-9FBFC3EE6092}"/>
          </ac:graphicFrameMkLst>
        </pc:graphicFrameChg>
        <pc:picChg chg="del">
          <ac:chgData name="Brenda" userId="633cf986-ce32-4f82-933b-0bb3dc32a2bb" providerId="ADAL" clId="{4F07F57C-30AA-40D2-97A6-B9C6447A18BA}" dt="2020-05-18T16:44:47.850" v="1483" actId="478"/>
          <ac:picMkLst>
            <pc:docMk/>
            <pc:sldMk cId="2877875739" sldId="4686"/>
            <ac:picMk id="4" creationId="{3191EC1C-B953-4995-B7E0-E4E0CB1A0151}"/>
          </ac:picMkLst>
        </pc:picChg>
        <pc:picChg chg="add mod ord modCrop">
          <ac:chgData name="Brenda" userId="633cf986-ce32-4f82-933b-0bb3dc32a2bb" providerId="ADAL" clId="{4F07F57C-30AA-40D2-97A6-B9C6447A18BA}" dt="2020-05-18T16:48:06.485" v="1489" actId="167"/>
          <ac:picMkLst>
            <pc:docMk/>
            <pc:sldMk cId="2877875739" sldId="4686"/>
            <ac:picMk id="5" creationId="{9D7E5FCC-9792-4CFF-BE23-397CEDF9C520}"/>
          </ac:picMkLst>
        </pc:picChg>
        <pc:picChg chg="mod">
          <ac:chgData name="Brenda" userId="633cf986-ce32-4f82-933b-0bb3dc32a2bb" providerId="ADAL" clId="{4F07F57C-30AA-40D2-97A6-B9C6447A18BA}" dt="2020-05-18T16:50:20.784" v="1497" actId="1076"/>
          <ac:picMkLst>
            <pc:docMk/>
            <pc:sldMk cId="2877875739" sldId="4686"/>
            <ac:picMk id="6" creationId="{1F05F657-5553-4C02-A4DE-B676CF45F022}"/>
          </ac:picMkLst>
        </pc:picChg>
      </pc:sldChg>
      <pc:sldChg chg="addSp delSp modSp add mod">
        <pc:chgData name="Brenda" userId="633cf986-ce32-4f82-933b-0bb3dc32a2bb" providerId="ADAL" clId="{4F07F57C-30AA-40D2-97A6-B9C6447A18BA}" dt="2020-05-21T08:39:34.875" v="4556" actId="553"/>
        <pc:sldMkLst>
          <pc:docMk/>
          <pc:sldMk cId="3841033301" sldId="4687"/>
        </pc:sldMkLst>
        <pc:spChg chg="add mod ord">
          <ac:chgData name="Brenda" userId="633cf986-ce32-4f82-933b-0bb3dc32a2bb" providerId="ADAL" clId="{4F07F57C-30AA-40D2-97A6-B9C6447A18BA}" dt="2020-05-21T08:39:34.875" v="4556" actId="553"/>
          <ac:spMkLst>
            <pc:docMk/>
            <pc:sldMk cId="3841033301" sldId="4687"/>
            <ac:spMk id="2" creationId="{A5F89848-E789-474B-B615-7597BB2B37D9}"/>
          </ac:spMkLst>
        </pc:spChg>
        <pc:spChg chg="mod">
          <ac:chgData name="Brenda" userId="633cf986-ce32-4f82-933b-0bb3dc32a2bb" providerId="ADAL" clId="{4F07F57C-30AA-40D2-97A6-B9C6447A18BA}" dt="2020-05-19T12:26:47.695" v="2428"/>
          <ac:spMkLst>
            <pc:docMk/>
            <pc:sldMk cId="3841033301" sldId="4687"/>
            <ac:spMk id="3" creationId="{4E1EF4DA-E503-449B-8781-0892FFBCD589}"/>
          </ac:spMkLst>
        </pc:spChg>
        <pc:spChg chg="mod">
          <ac:chgData name="Brenda" userId="633cf986-ce32-4f82-933b-0bb3dc32a2bb" providerId="ADAL" clId="{4F07F57C-30AA-40D2-97A6-B9C6447A18BA}" dt="2020-05-20T13:20:14.385" v="4363" actId="1076"/>
          <ac:spMkLst>
            <pc:docMk/>
            <pc:sldMk cId="3841033301" sldId="4687"/>
            <ac:spMk id="4" creationId="{5250B590-1A4D-4065-A33E-5E8CCB04CA82}"/>
          </ac:spMkLst>
        </pc:spChg>
        <pc:spChg chg="add del mod">
          <ac:chgData name="Brenda" userId="633cf986-ce32-4f82-933b-0bb3dc32a2bb" providerId="ADAL" clId="{4F07F57C-30AA-40D2-97A6-B9C6447A18BA}" dt="2020-05-19T12:26:55.840" v="2430" actId="478"/>
          <ac:spMkLst>
            <pc:docMk/>
            <pc:sldMk cId="3841033301" sldId="4687"/>
            <ac:spMk id="5" creationId="{11906368-25B2-4C5C-B453-629C572B5AAB}"/>
          </ac:spMkLst>
        </pc:spChg>
        <pc:spChg chg="add del mod">
          <ac:chgData name="Brenda" userId="633cf986-ce32-4f82-933b-0bb3dc32a2bb" providerId="ADAL" clId="{4F07F57C-30AA-40D2-97A6-B9C6447A18BA}" dt="2020-05-19T12:26:53.288" v="2429" actId="478"/>
          <ac:spMkLst>
            <pc:docMk/>
            <pc:sldMk cId="3841033301" sldId="4687"/>
            <ac:spMk id="6" creationId="{0190B51A-1AE9-44D4-A773-69E7A63F54D0}"/>
          </ac:spMkLst>
        </pc:spChg>
        <pc:spChg chg="add mod">
          <ac:chgData name="Brenda" userId="633cf986-ce32-4f82-933b-0bb3dc32a2bb" providerId="ADAL" clId="{4F07F57C-30AA-40D2-97A6-B9C6447A18BA}" dt="2020-05-21T08:38:43.419" v="4551" actId="1076"/>
          <ac:spMkLst>
            <pc:docMk/>
            <pc:sldMk cId="3841033301" sldId="4687"/>
            <ac:spMk id="7" creationId="{A35653FC-28B3-4EAB-86DD-5348BAB955A9}"/>
          </ac:spMkLst>
        </pc:spChg>
        <pc:spChg chg="mod">
          <ac:chgData name="Brenda" userId="633cf986-ce32-4f82-933b-0bb3dc32a2bb" providerId="ADAL" clId="{4F07F57C-30AA-40D2-97A6-B9C6447A18BA}" dt="2020-05-19T12:26:47.695" v="2428"/>
          <ac:spMkLst>
            <pc:docMk/>
            <pc:sldMk cId="3841033301" sldId="4687"/>
            <ac:spMk id="9" creationId="{00000000-0000-0000-0000-000000000000}"/>
          </ac:spMkLst>
        </pc:spChg>
        <pc:spChg chg="del mod">
          <ac:chgData name="Brenda" userId="633cf986-ce32-4f82-933b-0bb3dc32a2bb" providerId="ADAL" clId="{4F07F57C-30AA-40D2-97A6-B9C6447A18BA}" dt="2020-05-19T12:26:58.151" v="2431" actId="478"/>
          <ac:spMkLst>
            <pc:docMk/>
            <pc:sldMk cId="3841033301" sldId="4687"/>
            <ac:spMk id="13" creationId="{B3FA5079-7170-46F4-A5D0-9F90A4F2B012}"/>
          </ac:spMkLst>
        </pc:spChg>
        <pc:spChg chg="add mod">
          <ac:chgData name="Brenda" userId="633cf986-ce32-4f82-933b-0bb3dc32a2bb" providerId="ADAL" clId="{4F07F57C-30AA-40D2-97A6-B9C6447A18BA}" dt="2020-05-19T10:44:25.574" v="1871"/>
          <ac:spMkLst>
            <pc:docMk/>
            <pc:sldMk cId="3841033301" sldId="4687"/>
            <ac:spMk id="18" creationId="{D8DBD668-A843-45DF-BBF0-FB4185894BE1}"/>
          </ac:spMkLst>
        </pc:spChg>
        <pc:spChg chg="add mod">
          <ac:chgData name="Brenda" userId="633cf986-ce32-4f82-933b-0bb3dc32a2bb" providerId="ADAL" clId="{4F07F57C-30AA-40D2-97A6-B9C6447A18BA}" dt="2020-05-19T10:57:24.133" v="2033" actId="1076"/>
          <ac:spMkLst>
            <pc:docMk/>
            <pc:sldMk cId="3841033301" sldId="4687"/>
            <ac:spMk id="19" creationId="{1A561B81-A656-477A-A8AF-137BF0E14AD2}"/>
          </ac:spMkLst>
        </pc:spChg>
        <pc:spChg chg="add mod ord">
          <ac:chgData name="Brenda" userId="633cf986-ce32-4f82-933b-0bb3dc32a2bb" providerId="ADAL" clId="{4F07F57C-30AA-40D2-97A6-B9C6447A18BA}" dt="2020-05-21T08:39:34.875" v="4556" actId="553"/>
          <ac:spMkLst>
            <pc:docMk/>
            <pc:sldMk cId="3841033301" sldId="4687"/>
            <ac:spMk id="20" creationId="{75C66DEB-EF80-42D8-8ADD-47ADEC8AA7F5}"/>
          </ac:spMkLst>
        </pc:spChg>
        <pc:spChg chg="add del mod">
          <ac:chgData name="Brenda" userId="633cf986-ce32-4f82-933b-0bb3dc32a2bb" providerId="ADAL" clId="{4F07F57C-30AA-40D2-97A6-B9C6447A18BA}" dt="2020-05-19T10:56:56.926" v="2009" actId="478"/>
          <ac:spMkLst>
            <pc:docMk/>
            <pc:sldMk cId="3841033301" sldId="4687"/>
            <ac:spMk id="20" creationId="{C6C1CBD2-893D-4AE6-B768-B8E124AAD8C3}"/>
          </ac:spMkLst>
        </pc:spChg>
        <pc:spChg chg="add mod ord">
          <ac:chgData name="Brenda" userId="633cf986-ce32-4f82-933b-0bb3dc32a2bb" providerId="ADAL" clId="{4F07F57C-30AA-40D2-97A6-B9C6447A18BA}" dt="2020-05-21T08:39:34.875" v="4556" actId="553"/>
          <ac:spMkLst>
            <pc:docMk/>
            <pc:sldMk cId="3841033301" sldId="4687"/>
            <ac:spMk id="21" creationId="{0DEF2678-8A5F-49D6-9A2F-6DE36C66C975}"/>
          </ac:spMkLst>
        </pc:spChg>
        <pc:spChg chg="add del mod">
          <ac:chgData name="Brenda" userId="633cf986-ce32-4f82-933b-0bb3dc32a2bb" providerId="ADAL" clId="{4F07F57C-30AA-40D2-97A6-B9C6447A18BA}" dt="2020-05-19T10:56:56.926" v="2009" actId="478"/>
          <ac:spMkLst>
            <pc:docMk/>
            <pc:sldMk cId="3841033301" sldId="4687"/>
            <ac:spMk id="21" creationId="{E729741B-48FF-448F-B5E6-D1774A2FC645}"/>
          </ac:spMkLst>
        </pc:spChg>
        <pc:spChg chg="add mod ord">
          <ac:chgData name="Brenda" userId="633cf986-ce32-4f82-933b-0bb3dc32a2bb" providerId="ADAL" clId="{4F07F57C-30AA-40D2-97A6-B9C6447A18BA}" dt="2020-05-21T08:39:34.875" v="4556" actId="553"/>
          <ac:spMkLst>
            <pc:docMk/>
            <pc:sldMk cId="3841033301" sldId="4687"/>
            <ac:spMk id="22" creationId="{0C9F7584-1ECC-4F9D-8200-1183258F8930}"/>
          </ac:spMkLst>
        </pc:spChg>
        <pc:spChg chg="add del mod">
          <ac:chgData name="Brenda" userId="633cf986-ce32-4f82-933b-0bb3dc32a2bb" providerId="ADAL" clId="{4F07F57C-30AA-40D2-97A6-B9C6447A18BA}" dt="2020-05-19T10:56:56.926" v="2009" actId="478"/>
          <ac:spMkLst>
            <pc:docMk/>
            <pc:sldMk cId="3841033301" sldId="4687"/>
            <ac:spMk id="22" creationId="{3A9B40F4-8E53-4E31-8E8D-F9DF462C36C5}"/>
          </ac:spMkLst>
        </pc:spChg>
        <pc:spChg chg="add del mod">
          <ac:chgData name="Brenda" userId="633cf986-ce32-4f82-933b-0bb3dc32a2bb" providerId="ADAL" clId="{4F07F57C-30AA-40D2-97A6-B9C6447A18BA}" dt="2020-05-19T10:56:53.679" v="2008" actId="478"/>
          <ac:spMkLst>
            <pc:docMk/>
            <pc:sldMk cId="3841033301" sldId="4687"/>
            <ac:spMk id="23" creationId="{91360C86-EACE-47C0-8C24-61F0E50D4541}"/>
          </ac:spMkLst>
        </pc:spChg>
        <pc:spChg chg="add mod ord">
          <ac:chgData name="Brenda" userId="633cf986-ce32-4f82-933b-0bb3dc32a2bb" providerId="ADAL" clId="{4F07F57C-30AA-40D2-97A6-B9C6447A18BA}" dt="2020-05-21T08:39:34.875" v="4556" actId="553"/>
          <ac:spMkLst>
            <pc:docMk/>
            <pc:sldMk cId="3841033301" sldId="4687"/>
            <ac:spMk id="23" creationId="{F8CD4E68-581A-4D4A-8CF7-130DAA259E5F}"/>
          </ac:spMkLst>
        </pc:spChg>
        <pc:spChg chg="add mod ord">
          <ac:chgData name="Brenda" userId="633cf986-ce32-4f82-933b-0bb3dc32a2bb" providerId="ADAL" clId="{4F07F57C-30AA-40D2-97A6-B9C6447A18BA}" dt="2020-05-21T08:39:34.875" v="4556" actId="553"/>
          <ac:spMkLst>
            <pc:docMk/>
            <pc:sldMk cId="3841033301" sldId="4687"/>
            <ac:spMk id="24" creationId="{B6BC4ACE-9ABE-4769-B5EF-933702124DCC}"/>
          </ac:spMkLst>
        </pc:spChg>
        <pc:spChg chg="add del mod">
          <ac:chgData name="Brenda" userId="633cf986-ce32-4f82-933b-0bb3dc32a2bb" providerId="ADAL" clId="{4F07F57C-30AA-40D2-97A6-B9C6447A18BA}" dt="2020-05-19T10:56:53.679" v="2008" actId="478"/>
          <ac:spMkLst>
            <pc:docMk/>
            <pc:sldMk cId="3841033301" sldId="4687"/>
            <ac:spMk id="24" creationId="{EEF28ABC-3327-4113-AFF8-839820EE0CBB}"/>
          </ac:spMkLst>
        </pc:spChg>
        <pc:spChg chg="add del mod">
          <ac:chgData name="Brenda" userId="633cf986-ce32-4f82-933b-0bb3dc32a2bb" providerId="ADAL" clId="{4F07F57C-30AA-40D2-97A6-B9C6447A18BA}" dt="2020-05-19T10:56:53.679" v="2008" actId="478"/>
          <ac:spMkLst>
            <pc:docMk/>
            <pc:sldMk cId="3841033301" sldId="4687"/>
            <ac:spMk id="25" creationId="{26B8B844-CC65-4710-AD33-314DCFD3734D}"/>
          </ac:spMkLst>
        </pc:spChg>
        <pc:spChg chg="add del mod">
          <ac:chgData name="Brenda" userId="633cf986-ce32-4f82-933b-0bb3dc32a2bb" providerId="ADAL" clId="{4F07F57C-30AA-40D2-97A6-B9C6447A18BA}" dt="2020-05-19T10:56:53.679" v="2008" actId="478"/>
          <ac:spMkLst>
            <pc:docMk/>
            <pc:sldMk cId="3841033301" sldId="4687"/>
            <ac:spMk id="26" creationId="{DDFD0066-315E-4FD7-9B71-68A2D424EDCB}"/>
          </ac:spMkLst>
        </pc:spChg>
        <pc:spChg chg="add del mod">
          <ac:chgData name="Brenda" userId="633cf986-ce32-4f82-933b-0bb3dc32a2bb" providerId="ADAL" clId="{4F07F57C-30AA-40D2-97A6-B9C6447A18BA}" dt="2020-05-19T10:56:53.679" v="2008" actId="478"/>
          <ac:spMkLst>
            <pc:docMk/>
            <pc:sldMk cId="3841033301" sldId="4687"/>
            <ac:spMk id="27" creationId="{508F28AD-0A6D-4463-94DD-961DD408EB18}"/>
          </ac:spMkLst>
        </pc:spChg>
        <pc:spChg chg="add mod">
          <ac:chgData name="Brenda" userId="633cf986-ce32-4f82-933b-0bb3dc32a2bb" providerId="ADAL" clId="{4F07F57C-30AA-40D2-97A6-B9C6447A18BA}" dt="2020-05-19T10:50:28.990" v="1947" actId="1076"/>
          <ac:spMkLst>
            <pc:docMk/>
            <pc:sldMk cId="3841033301" sldId="4687"/>
            <ac:spMk id="29" creationId="{B75A2C4D-725C-4E4C-932F-8E770DF2F36F}"/>
          </ac:spMkLst>
        </pc:spChg>
        <pc:spChg chg="mod">
          <ac:chgData name="Brenda" userId="633cf986-ce32-4f82-933b-0bb3dc32a2bb" providerId="ADAL" clId="{4F07F57C-30AA-40D2-97A6-B9C6447A18BA}" dt="2020-05-19T10:57:55.870" v="2034"/>
          <ac:spMkLst>
            <pc:docMk/>
            <pc:sldMk cId="3841033301" sldId="4687"/>
            <ac:spMk id="31" creationId="{54E6F446-58E9-4863-9328-AE531F97D535}"/>
          </ac:spMkLst>
        </pc:spChg>
        <pc:spChg chg="mod">
          <ac:chgData name="Brenda" userId="633cf986-ce32-4f82-933b-0bb3dc32a2bb" providerId="ADAL" clId="{4F07F57C-30AA-40D2-97A6-B9C6447A18BA}" dt="2020-05-19T10:57:55.870" v="2034"/>
          <ac:spMkLst>
            <pc:docMk/>
            <pc:sldMk cId="3841033301" sldId="4687"/>
            <ac:spMk id="32" creationId="{D6CA69CC-B6FF-45B4-90F6-E4C14F583FB3}"/>
          </ac:spMkLst>
        </pc:spChg>
        <pc:spChg chg="mod">
          <ac:chgData name="Brenda" userId="633cf986-ce32-4f82-933b-0bb3dc32a2bb" providerId="ADAL" clId="{4F07F57C-30AA-40D2-97A6-B9C6447A18BA}" dt="2020-05-19T10:57:55.870" v="2034"/>
          <ac:spMkLst>
            <pc:docMk/>
            <pc:sldMk cId="3841033301" sldId="4687"/>
            <ac:spMk id="33" creationId="{2EDD4FE9-4115-4D06-AF30-4F1CF45F9A60}"/>
          </ac:spMkLst>
        </pc:spChg>
        <pc:grpChg chg="add mod">
          <ac:chgData name="Brenda" userId="633cf986-ce32-4f82-933b-0bb3dc32a2bb" providerId="ADAL" clId="{4F07F57C-30AA-40D2-97A6-B9C6447A18BA}" dt="2020-05-19T10:58:00.718" v="2035" actId="1076"/>
          <ac:grpSpMkLst>
            <pc:docMk/>
            <pc:sldMk cId="3841033301" sldId="4687"/>
            <ac:grpSpMk id="30" creationId="{1195D490-2795-4F4D-870A-B8A09554F6FE}"/>
          </ac:grpSpMkLst>
        </pc:grpChg>
        <pc:graphicFrameChg chg="del">
          <ac:chgData name="Brenda" userId="633cf986-ce32-4f82-933b-0bb3dc32a2bb" providerId="ADAL" clId="{4F07F57C-30AA-40D2-97A6-B9C6447A18BA}" dt="2020-05-19T10:44:12.710" v="1867" actId="478"/>
          <ac:graphicFrameMkLst>
            <pc:docMk/>
            <pc:sldMk cId="3841033301" sldId="4687"/>
            <ac:graphicFrameMk id="2" creationId="{00000000-0000-0000-0000-000000000000}"/>
          </ac:graphicFrameMkLst>
        </pc:graphicFrameChg>
        <pc:graphicFrameChg chg="add del mod">
          <ac:chgData name="Brenda" userId="633cf986-ce32-4f82-933b-0bb3dc32a2bb" providerId="ADAL" clId="{4F07F57C-30AA-40D2-97A6-B9C6447A18BA}" dt="2020-05-19T10:47:42.565" v="1886" actId="478"/>
          <ac:graphicFrameMkLst>
            <pc:docMk/>
            <pc:sldMk cId="3841033301" sldId="4687"/>
            <ac:graphicFrameMk id="11" creationId="{F25E2497-4E03-462B-8842-63B165B0715A}"/>
          </ac:graphicFrameMkLst>
        </pc:graphicFrameChg>
        <pc:graphicFrameChg chg="del">
          <ac:chgData name="Brenda" userId="633cf986-ce32-4f82-933b-0bb3dc32a2bb" providerId="ADAL" clId="{4F07F57C-30AA-40D2-97A6-B9C6447A18BA}" dt="2020-05-19T10:44:12.710" v="1867" actId="478"/>
          <ac:graphicFrameMkLst>
            <pc:docMk/>
            <pc:sldMk cId="3841033301" sldId="4687"/>
            <ac:graphicFrameMk id="12" creationId="{00000000-0000-0000-0000-000000000000}"/>
          </ac:graphicFrameMkLst>
        </pc:graphicFrameChg>
        <pc:graphicFrameChg chg="add mod modGraphic">
          <ac:chgData name="Brenda" userId="633cf986-ce32-4f82-933b-0bb3dc32a2bb" providerId="ADAL" clId="{4F07F57C-30AA-40D2-97A6-B9C6447A18BA}" dt="2020-05-19T10:51:18.101" v="1982" actId="1076"/>
          <ac:graphicFrameMkLst>
            <pc:docMk/>
            <pc:sldMk cId="3841033301" sldId="4687"/>
            <ac:graphicFrameMk id="15" creationId="{803ED3C1-8270-4041-9EB9-86C5A56E533E}"/>
          </ac:graphicFrameMkLst>
        </pc:graphicFrameChg>
        <pc:graphicFrameChg chg="add mod">
          <ac:chgData name="Brenda" userId="633cf986-ce32-4f82-933b-0bb3dc32a2bb" providerId="ADAL" clId="{4F07F57C-30AA-40D2-97A6-B9C6447A18BA}" dt="2020-05-21T08:38:22.290" v="4548" actId="14100"/>
          <ac:graphicFrameMkLst>
            <pc:docMk/>
            <pc:sldMk cId="3841033301" sldId="4687"/>
            <ac:graphicFrameMk id="17" creationId="{552FB905-B998-4D36-9272-DF1FBB5B50E6}"/>
          </ac:graphicFrameMkLst>
        </pc:graphicFrameChg>
        <pc:graphicFrameChg chg="add mod">
          <ac:chgData name="Brenda" userId="633cf986-ce32-4f82-933b-0bb3dc32a2bb" providerId="ADAL" clId="{4F07F57C-30AA-40D2-97A6-B9C6447A18BA}" dt="2020-05-19T10:49:37.247" v="1910" actId="403"/>
          <ac:graphicFrameMkLst>
            <pc:docMk/>
            <pc:sldMk cId="3841033301" sldId="4687"/>
            <ac:graphicFrameMk id="28" creationId="{742D259A-7D8A-437B-AEC5-6B1DAFAB9BC3}"/>
          </ac:graphicFrameMkLst>
        </pc:graphicFrameChg>
        <pc:picChg chg="del">
          <ac:chgData name="Brenda" userId="633cf986-ce32-4f82-933b-0bb3dc32a2bb" providerId="ADAL" clId="{4F07F57C-30AA-40D2-97A6-B9C6447A18BA}" dt="2020-05-19T10:44:12.710" v="1867" actId="478"/>
          <ac:picMkLst>
            <pc:docMk/>
            <pc:sldMk cId="3841033301" sldId="4687"/>
            <ac:picMk id="14" creationId="{99D33286-F013-41BF-B09D-5FD893EC83B4}"/>
          </ac:picMkLst>
        </pc:picChg>
        <pc:picChg chg="del">
          <ac:chgData name="Brenda" userId="633cf986-ce32-4f82-933b-0bb3dc32a2bb" providerId="ADAL" clId="{4F07F57C-30AA-40D2-97A6-B9C6447A18BA}" dt="2020-05-19T10:44:12.710" v="1867" actId="478"/>
          <ac:picMkLst>
            <pc:docMk/>
            <pc:sldMk cId="3841033301" sldId="4687"/>
            <ac:picMk id="16" creationId="{CBF9475B-F749-4291-937D-D444050E56B2}"/>
          </ac:picMkLst>
        </pc:picChg>
        <pc:picChg chg="del">
          <ac:chgData name="Brenda" userId="633cf986-ce32-4f82-933b-0bb3dc32a2bb" providerId="ADAL" clId="{4F07F57C-30AA-40D2-97A6-B9C6447A18BA}" dt="2020-05-19T10:44:14.111" v="1868" actId="478"/>
          <ac:picMkLst>
            <pc:docMk/>
            <pc:sldMk cId="3841033301" sldId="4687"/>
            <ac:picMk id="6146" creationId="{00000000-0000-0000-0000-000000000000}"/>
          </ac:picMkLst>
        </pc:picChg>
      </pc:sldChg>
      <pc:sldChg chg="addSp delSp modSp mod">
        <pc:chgData name="Brenda" userId="633cf986-ce32-4f82-933b-0bb3dc32a2bb" providerId="ADAL" clId="{4F07F57C-30AA-40D2-97A6-B9C6447A18BA}" dt="2020-05-19T11:42:55.394" v="2222" actId="14100"/>
        <pc:sldMkLst>
          <pc:docMk/>
          <pc:sldMk cId="1595169082" sldId="4688"/>
        </pc:sldMkLst>
        <pc:spChg chg="add del mod">
          <ac:chgData name="Brenda" userId="633cf986-ce32-4f82-933b-0bb3dc32a2bb" providerId="ADAL" clId="{4F07F57C-30AA-40D2-97A6-B9C6447A18BA}" dt="2020-05-19T11:42:35.350" v="2216"/>
          <ac:spMkLst>
            <pc:docMk/>
            <pc:sldMk cId="1595169082" sldId="4688"/>
            <ac:spMk id="3" creationId="{94B955A2-3F9B-4CA0-B082-4D273C913830}"/>
          </ac:spMkLst>
        </pc:spChg>
        <pc:spChg chg="mod">
          <ac:chgData name="Brenda" userId="633cf986-ce32-4f82-933b-0bb3dc32a2bb" providerId="ADAL" clId="{4F07F57C-30AA-40D2-97A6-B9C6447A18BA}" dt="2020-05-19T11:12:30.684" v="2089" actId="20577"/>
          <ac:spMkLst>
            <pc:docMk/>
            <pc:sldMk cId="1595169082" sldId="4688"/>
            <ac:spMk id="4" creationId="{00000000-0000-0000-0000-000000000000}"/>
          </ac:spMkLst>
        </pc:spChg>
        <pc:picChg chg="del">
          <ac:chgData name="Brenda" userId="633cf986-ce32-4f82-933b-0bb3dc32a2bb" providerId="ADAL" clId="{4F07F57C-30AA-40D2-97A6-B9C6447A18BA}" dt="2020-05-19T11:12:36.730" v="2090" actId="478"/>
          <ac:picMkLst>
            <pc:docMk/>
            <pc:sldMk cId="1595169082" sldId="4688"/>
            <ac:picMk id="6" creationId="{94859F33-9468-40F0-8DB6-7E42865772C6}"/>
          </ac:picMkLst>
        </pc:picChg>
        <pc:picChg chg="add mod ord">
          <ac:chgData name="Brenda" userId="633cf986-ce32-4f82-933b-0bb3dc32a2bb" providerId="ADAL" clId="{4F07F57C-30AA-40D2-97A6-B9C6447A18BA}" dt="2020-05-19T11:42:55.394" v="2222" actId="14100"/>
          <ac:picMkLst>
            <pc:docMk/>
            <pc:sldMk cId="1595169082" sldId="4688"/>
            <ac:picMk id="8" creationId="{C6D8184C-D920-442A-8988-AFC38811CA41}"/>
          </ac:picMkLst>
        </pc:picChg>
      </pc:sldChg>
      <pc:sldChg chg="addSp delSp modSp mod">
        <pc:chgData name="Brenda" userId="633cf986-ce32-4f82-933b-0bb3dc32a2bb" providerId="ADAL" clId="{4F07F57C-30AA-40D2-97A6-B9C6447A18BA}" dt="2020-05-21T10:08:38.740" v="4958" actId="1076"/>
        <pc:sldMkLst>
          <pc:docMk/>
          <pc:sldMk cId="877742614" sldId="4689"/>
        </pc:sldMkLst>
        <pc:spChg chg="add mod ord">
          <ac:chgData name="Brenda" userId="633cf986-ce32-4f82-933b-0bb3dc32a2bb" providerId="ADAL" clId="{4F07F57C-30AA-40D2-97A6-B9C6447A18BA}" dt="2020-05-20T08:04:24.383" v="3414" actId="1076"/>
          <ac:spMkLst>
            <pc:docMk/>
            <pc:sldMk cId="877742614" sldId="4689"/>
            <ac:spMk id="2" creationId="{71D14D1A-F4A8-4100-92CA-5FB1DD9674D4}"/>
          </ac:spMkLst>
        </pc:spChg>
        <pc:spChg chg="mod">
          <ac:chgData name="Brenda" userId="633cf986-ce32-4f82-933b-0bb3dc32a2bb" providerId="ADAL" clId="{4F07F57C-30AA-40D2-97A6-B9C6447A18BA}" dt="2020-05-19T11:28:26.509" v="2129" actId="2711"/>
          <ac:spMkLst>
            <pc:docMk/>
            <pc:sldMk cId="877742614" sldId="4689"/>
            <ac:spMk id="3" creationId="{4E1EF4DA-E503-449B-8781-0892FFBCD589}"/>
          </ac:spMkLst>
        </pc:spChg>
        <pc:spChg chg="mod">
          <ac:chgData name="Brenda" userId="633cf986-ce32-4f82-933b-0bb3dc32a2bb" providerId="ADAL" clId="{4F07F57C-30AA-40D2-97A6-B9C6447A18BA}" dt="2020-05-19T11:26:27.667" v="2126" actId="1076"/>
          <ac:spMkLst>
            <pc:docMk/>
            <pc:sldMk cId="877742614" sldId="4689"/>
            <ac:spMk id="4" creationId="{5250B590-1A4D-4065-A33E-5E8CCB04CA82}"/>
          </ac:spMkLst>
        </pc:spChg>
        <pc:spChg chg="add mod">
          <ac:chgData name="Brenda" userId="633cf986-ce32-4f82-933b-0bb3dc32a2bb" providerId="ADAL" clId="{4F07F57C-30AA-40D2-97A6-B9C6447A18BA}" dt="2020-05-20T08:07:55.288" v="3468" actId="207"/>
          <ac:spMkLst>
            <pc:docMk/>
            <pc:sldMk cId="877742614" sldId="4689"/>
            <ac:spMk id="6" creationId="{DF4B1E74-B161-4F92-B9DF-798B17A85385}"/>
          </ac:spMkLst>
        </pc:spChg>
        <pc:spChg chg="add del mod">
          <ac:chgData name="Brenda" userId="633cf986-ce32-4f82-933b-0bb3dc32a2bb" providerId="ADAL" clId="{4F07F57C-30AA-40D2-97A6-B9C6447A18BA}" dt="2020-05-21T08:50:03.106" v="4666" actId="478"/>
          <ac:spMkLst>
            <pc:docMk/>
            <pc:sldMk cId="877742614" sldId="4689"/>
            <ac:spMk id="7" creationId="{E894CDC9-431C-4061-BB47-7DE2476E79D7}"/>
          </ac:spMkLst>
        </pc:spChg>
        <pc:spChg chg="mod">
          <ac:chgData name="Brenda" userId="633cf986-ce32-4f82-933b-0bb3dc32a2bb" providerId="ADAL" clId="{4F07F57C-30AA-40D2-97A6-B9C6447A18BA}" dt="2020-05-19T11:27:43.458" v="2127"/>
          <ac:spMkLst>
            <pc:docMk/>
            <pc:sldMk cId="877742614" sldId="4689"/>
            <ac:spMk id="9" creationId="{00000000-0000-0000-0000-000000000000}"/>
          </ac:spMkLst>
        </pc:spChg>
        <pc:spChg chg="add mod">
          <ac:chgData name="Brenda" userId="633cf986-ce32-4f82-933b-0bb3dc32a2bb" providerId="ADAL" clId="{4F07F57C-30AA-40D2-97A6-B9C6447A18BA}" dt="2020-05-21T08:40:07.098" v="4558" actId="14100"/>
          <ac:spMkLst>
            <pc:docMk/>
            <pc:sldMk cId="877742614" sldId="4689"/>
            <ac:spMk id="10" creationId="{5640461B-F458-4C1A-818E-2F1C1F254B1E}"/>
          </ac:spMkLst>
        </pc:spChg>
        <pc:spChg chg="add del mod">
          <ac:chgData name="Brenda" userId="633cf986-ce32-4f82-933b-0bb3dc32a2bb" providerId="ADAL" clId="{4F07F57C-30AA-40D2-97A6-B9C6447A18BA}" dt="2020-05-21T08:55:18.546" v="4698" actId="478"/>
          <ac:spMkLst>
            <pc:docMk/>
            <pc:sldMk cId="877742614" sldId="4689"/>
            <ac:spMk id="11" creationId="{5D826693-FF76-48D4-B6B5-2DB7A7D24956}"/>
          </ac:spMkLst>
        </pc:spChg>
        <pc:spChg chg="add mod">
          <ac:chgData name="Brenda" userId="633cf986-ce32-4f82-933b-0bb3dc32a2bb" providerId="ADAL" clId="{4F07F57C-30AA-40D2-97A6-B9C6447A18BA}" dt="2020-05-21T10:08:38.740" v="4958" actId="1076"/>
          <ac:spMkLst>
            <pc:docMk/>
            <pc:sldMk cId="877742614" sldId="4689"/>
            <ac:spMk id="12" creationId="{A3ABF86F-D323-4014-9889-6351869AA488}"/>
          </ac:spMkLst>
        </pc:spChg>
        <pc:spChg chg="mod">
          <ac:chgData name="Brenda" userId="633cf986-ce32-4f82-933b-0bb3dc32a2bb" providerId="ADAL" clId="{4F07F57C-30AA-40D2-97A6-B9C6447A18BA}" dt="2020-05-21T08:41:09.322" v="4573" actId="1076"/>
          <ac:spMkLst>
            <pc:docMk/>
            <pc:sldMk cId="877742614" sldId="4689"/>
            <ac:spMk id="13" creationId="{B3FA5079-7170-46F4-A5D0-9F90A4F2B012}"/>
          </ac:spMkLst>
        </pc:spChg>
        <pc:spChg chg="del">
          <ac:chgData name="Brenda" userId="633cf986-ce32-4f82-933b-0bb3dc32a2bb" providerId="ADAL" clId="{4F07F57C-30AA-40D2-97A6-B9C6447A18BA}" dt="2020-05-19T11:21:16.461" v="2091" actId="478"/>
          <ac:spMkLst>
            <pc:docMk/>
            <pc:sldMk cId="877742614" sldId="4689"/>
            <ac:spMk id="18" creationId="{D8DBD668-A843-45DF-BBF0-FB4185894BE1}"/>
          </ac:spMkLst>
        </pc:spChg>
        <pc:spChg chg="del">
          <ac:chgData name="Brenda" userId="633cf986-ce32-4f82-933b-0bb3dc32a2bb" providerId="ADAL" clId="{4F07F57C-30AA-40D2-97A6-B9C6447A18BA}" dt="2020-05-19T11:21:16.461" v="2091" actId="478"/>
          <ac:spMkLst>
            <pc:docMk/>
            <pc:sldMk cId="877742614" sldId="4689"/>
            <ac:spMk id="19" creationId="{1A561B81-A656-477A-A8AF-137BF0E14AD2}"/>
          </ac:spMkLst>
        </pc:spChg>
        <pc:spChg chg="del">
          <ac:chgData name="Brenda" userId="633cf986-ce32-4f82-933b-0bb3dc32a2bb" providerId="ADAL" clId="{4F07F57C-30AA-40D2-97A6-B9C6447A18BA}" dt="2020-05-19T11:21:16.461" v="2091" actId="478"/>
          <ac:spMkLst>
            <pc:docMk/>
            <pc:sldMk cId="877742614" sldId="4689"/>
            <ac:spMk id="29" creationId="{B75A2C4D-725C-4E4C-932F-8E770DF2F36F}"/>
          </ac:spMkLst>
        </pc:spChg>
        <pc:grpChg chg="del">
          <ac:chgData name="Brenda" userId="633cf986-ce32-4f82-933b-0bb3dc32a2bb" providerId="ADAL" clId="{4F07F57C-30AA-40D2-97A6-B9C6447A18BA}" dt="2020-05-19T11:21:16.461" v="2091" actId="478"/>
          <ac:grpSpMkLst>
            <pc:docMk/>
            <pc:sldMk cId="877742614" sldId="4689"/>
            <ac:grpSpMk id="30" creationId="{1195D490-2795-4F4D-870A-B8A09554F6FE}"/>
          </ac:grpSpMkLst>
        </pc:grpChg>
        <pc:graphicFrameChg chg="add mod modGraphic">
          <ac:chgData name="Brenda" userId="633cf986-ce32-4f82-933b-0bb3dc32a2bb" providerId="ADAL" clId="{4F07F57C-30AA-40D2-97A6-B9C6447A18BA}" dt="2020-05-19T11:37:41.242" v="2209" actId="1076"/>
          <ac:graphicFrameMkLst>
            <pc:docMk/>
            <pc:sldMk cId="877742614" sldId="4689"/>
            <ac:graphicFrameMk id="5" creationId="{AE356731-85AA-475A-81EE-8A9EBCB9F0FA}"/>
          </ac:graphicFrameMkLst>
        </pc:graphicFrameChg>
        <pc:graphicFrameChg chg="del">
          <ac:chgData name="Brenda" userId="633cf986-ce32-4f82-933b-0bb3dc32a2bb" providerId="ADAL" clId="{4F07F57C-30AA-40D2-97A6-B9C6447A18BA}" dt="2020-05-19T11:21:16.461" v="2091" actId="478"/>
          <ac:graphicFrameMkLst>
            <pc:docMk/>
            <pc:sldMk cId="877742614" sldId="4689"/>
            <ac:graphicFrameMk id="15" creationId="{803ED3C1-8270-4041-9EB9-86C5A56E533E}"/>
          </ac:graphicFrameMkLst>
        </pc:graphicFrameChg>
        <pc:graphicFrameChg chg="add mod">
          <ac:chgData name="Brenda" userId="633cf986-ce32-4f82-933b-0bb3dc32a2bb" providerId="ADAL" clId="{4F07F57C-30AA-40D2-97A6-B9C6447A18BA}" dt="2020-05-20T08:06:40.186" v="3461"/>
          <ac:graphicFrameMkLst>
            <pc:docMk/>
            <pc:sldMk cId="877742614" sldId="4689"/>
            <ac:graphicFrameMk id="16" creationId="{7A2F7122-A9BE-4191-9803-8EAB8D03D4FA}"/>
          </ac:graphicFrameMkLst>
        </pc:graphicFrameChg>
        <pc:graphicFrameChg chg="del">
          <ac:chgData name="Brenda" userId="633cf986-ce32-4f82-933b-0bb3dc32a2bb" providerId="ADAL" clId="{4F07F57C-30AA-40D2-97A6-B9C6447A18BA}" dt="2020-05-19T11:21:16.461" v="2091" actId="478"/>
          <ac:graphicFrameMkLst>
            <pc:docMk/>
            <pc:sldMk cId="877742614" sldId="4689"/>
            <ac:graphicFrameMk id="17" creationId="{552FB905-B998-4D36-9272-DF1FBB5B50E6}"/>
          </ac:graphicFrameMkLst>
        </pc:graphicFrameChg>
        <pc:graphicFrameChg chg="del">
          <ac:chgData name="Brenda" userId="633cf986-ce32-4f82-933b-0bb3dc32a2bb" providerId="ADAL" clId="{4F07F57C-30AA-40D2-97A6-B9C6447A18BA}" dt="2020-05-19T11:21:16.461" v="2091" actId="478"/>
          <ac:graphicFrameMkLst>
            <pc:docMk/>
            <pc:sldMk cId="877742614" sldId="4689"/>
            <ac:graphicFrameMk id="28" creationId="{742D259A-7D8A-437B-AEC5-6B1DAFAB9BC3}"/>
          </ac:graphicFrameMkLst>
        </pc:graphicFrameChg>
        <pc:cxnChg chg="add mod">
          <ac:chgData name="Brenda" userId="633cf986-ce32-4f82-933b-0bb3dc32a2bb" providerId="ADAL" clId="{4F07F57C-30AA-40D2-97A6-B9C6447A18BA}" dt="2020-05-20T08:07:17.559" v="3464" actId="1076"/>
          <ac:cxnSpMkLst>
            <pc:docMk/>
            <pc:sldMk cId="877742614" sldId="4689"/>
            <ac:cxnSpMk id="8" creationId="{4535A97F-4338-4625-9939-1E1A9482AE38}"/>
          </ac:cxnSpMkLst>
        </pc:cxnChg>
      </pc:sldChg>
      <pc:sldChg chg="addSp delSp modSp add mod">
        <pc:chgData name="Brenda" userId="633cf986-ce32-4f82-933b-0bb3dc32a2bb" providerId="ADAL" clId="{4F07F57C-30AA-40D2-97A6-B9C6447A18BA}" dt="2020-05-21T10:09:08.452" v="4961" actId="1076"/>
        <pc:sldMkLst>
          <pc:docMk/>
          <pc:sldMk cId="1881005007" sldId="4690"/>
        </pc:sldMkLst>
        <pc:spChg chg="mod">
          <ac:chgData name="Brenda" userId="633cf986-ce32-4f82-933b-0bb3dc32a2bb" providerId="ADAL" clId="{4F07F57C-30AA-40D2-97A6-B9C6447A18BA}" dt="2020-05-19T12:29:02.024" v="2450" actId="1036"/>
          <ac:spMkLst>
            <pc:docMk/>
            <pc:sldMk cId="1881005007" sldId="4690"/>
            <ac:spMk id="2" creationId="{71D14D1A-F4A8-4100-92CA-5FB1DD9674D4}"/>
          </ac:spMkLst>
        </pc:spChg>
        <pc:spChg chg="mod">
          <ac:chgData name="Brenda" userId="633cf986-ce32-4f82-933b-0bb3dc32a2bb" providerId="ADAL" clId="{4F07F57C-30AA-40D2-97A6-B9C6447A18BA}" dt="2020-05-21T08:47:36.282" v="4576" actId="1076"/>
          <ac:spMkLst>
            <pc:docMk/>
            <pc:sldMk cId="1881005007" sldId="4690"/>
            <ac:spMk id="3" creationId="{4E1EF4DA-E503-449B-8781-0892FFBCD589}"/>
          </ac:spMkLst>
        </pc:spChg>
        <pc:spChg chg="mod">
          <ac:chgData name="Brenda" userId="633cf986-ce32-4f82-933b-0bb3dc32a2bb" providerId="ADAL" clId="{4F07F57C-30AA-40D2-97A6-B9C6447A18BA}" dt="2020-05-21T08:57:45.089" v="4711" actId="14100"/>
          <ac:spMkLst>
            <pc:docMk/>
            <pc:sldMk cId="1881005007" sldId="4690"/>
            <ac:spMk id="4" creationId="{5250B590-1A4D-4065-A33E-5E8CCB04CA82}"/>
          </ac:spMkLst>
        </pc:spChg>
        <pc:spChg chg="mod">
          <ac:chgData name="Brenda" userId="633cf986-ce32-4f82-933b-0bb3dc32a2bb" providerId="ADAL" clId="{4F07F57C-30AA-40D2-97A6-B9C6447A18BA}" dt="2020-05-19T12:28:00.737" v="2436"/>
          <ac:spMkLst>
            <pc:docMk/>
            <pc:sldMk cId="1881005007" sldId="4690"/>
            <ac:spMk id="9" creationId="{00000000-0000-0000-0000-000000000000}"/>
          </ac:spMkLst>
        </pc:spChg>
        <pc:spChg chg="add del mod">
          <ac:chgData name="Brenda" userId="633cf986-ce32-4f82-933b-0bb3dc32a2bb" providerId="ADAL" clId="{4F07F57C-30AA-40D2-97A6-B9C6447A18BA}" dt="2020-05-19T12:28:15.816" v="2440" actId="478"/>
          <ac:spMkLst>
            <pc:docMk/>
            <pc:sldMk cId="1881005007" sldId="4690"/>
            <ac:spMk id="11" creationId="{4EB1FAB1-BBFD-4A35-AA5A-D4D25B85382C}"/>
          </ac:spMkLst>
        </pc:spChg>
        <pc:spChg chg="add del mod">
          <ac:chgData name="Brenda" userId="633cf986-ce32-4f82-933b-0bb3dc32a2bb" providerId="ADAL" clId="{4F07F57C-30AA-40D2-97A6-B9C6447A18BA}" dt="2020-05-19T12:28:26.583" v="2442" actId="478"/>
          <ac:spMkLst>
            <pc:docMk/>
            <pc:sldMk cId="1881005007" sldId="4690"/>
            <ac:spMk id="12" creationId="{B8979F2A-7CD9-4E93-AC79-CFCABAE6699F}"/>
          </ac:spMkLst>
        </pc:spChg>
        <pc:spChg chg="mod">
          <ac:chgData name="Brenda" userId="633cf986-ce32-4f82-933b-0bb3dc32a2bb" providerId="ADAL" clId="{4F07F57C-30AA-40D2-97A6-B9C6447A18BA}" dt="2020-05-21T08:54:45.492" v="4684"/>
          <ac:spMkLst>
            <pc:docMk/>
            <pc:sldMk cId="1881005007" sldId="4690"/>
            <ac:spMk id="13" creationId="{B3FA5079-7170-46F4-A5D0-9F90A4F2B012}"/>
          </ac:spMkLst>
        </pc:spChg>
        <pc:spChg chg="add del mod">
          <ac:chgData name="Brenda" userId="633cf986-ce32-4f82-933b-0bb3dc32a2bb" providerId="ADAL" clId="{4F07F57C-30AA-40D2-97A6-B9C6447A18BA}" dt="2020-05-21T08:54:56.434" v="4686" actId="478"/>
          <ac:spMkLst>
            <pc:docMk/>
            <pc:sldMk cId="1881005007" sldId="4690"/>
            <ac:spMk id="20" creationId="{CAD946B5-4C97-4764-BE8A-FC4B85257676}"/>
          </ac:spMkLst>
        </pc:spChg>
        <pc:spChg chg="add del mod">
          <ac:chgData name="Brenda" userId="633cf986-ce32-4f82-933b-0bb3dc32a2bb" providerId="ADAL" clId="{4F07F57C-30AA-40D2-97A6-B9C6447A18BA}" dt="2020-05-21T08:57:00.162" v="4705" actId="478"/>
          <ac:spMkLst>
            <pc:docMk/>
            <pc:sldMk cId="1881005007" sldId="4690"/>
            <ac:spMk id="21" creationId="{DAACC22A-1885-4846-83C0-08D18ABE77C7}"/>
          </ac:spMkLst>
        </pc:spChg>
        <pc:spChg chg="add mod">
          <ac:chgData name="Brenda" userId="633cf986-ce32-4f82-933b-0bb3dc32a2bb" providerId="ADAL" clId="{4F07F57C-30AA-40D2-97A6-B9C6447A18BA}" dt="2020-05-21T10:09:05.038" v="4960" actId="1076"/>
          <ac:spMkLst>
            <pc:docMk/>
            <pc:sldMk cId="1881005007" sldId="4690"/>
            <ac:spMk id="22" creationId="{B2942086-1979-41F1-97B4-F8C77C09B72E}"/>
          </ac:spMkLst>
        </pc:spChg>
        <pc:graphicFrameChg chg="del">
          <ac:chgData name="Brenda" userId="633cf986-ce32-4f82-933b-0bb3dc32a2bb" providerId="ADAL" clId="{4F07F57C-30AA-40D2-97A6-B9C6447A18BA}" dt="2020-05-19T11:47:24.718" v="2227" actId="478"/>
          <ac:graphicFrameMkLst>
            <pc:docMk/>
            <pc:sldMk cId="1881005007" sldId="4690"/>
            <ac:graphicFrameMk id="5" creationId="{AE356731-85AA-475A-81EE-8A9EBCB9F0FA}"/>
          </ac:graphicFrameMkLst>
        </pc:graphicFrameChg>
        <pc:graphicFrameChg chg="add mod modGraphic">
          <ac:chgData name="Brenda" userId="633cf986-ce32-4f82-933b-0bb3dc32a2bb" providerId="ADAL" clId="{4F07F57C-30AA-40D2-97A6-B9C6447A18BA}" dt="2020-05-21T10:09:08.452" v="4961" actId="1076"/>
          <ac:graphicFrameMkLst>
            <pc:docMk/>
            <pc:sldMk cId="1881005007" sldId="4690"/>
            <ac:graphicFrameMk id="6" creationId="{3EF96564-2B73-403E-854F-1CCD9056C787}"/>
          </ac:graphicFrameMkLst>
        </pc:graphicFrameChg>
        <pc:graphicFrameChg chg="add del mod">
          <ac:chgData name="Brenda" userId="633cf986-ce32-4f82-933b-0bb3dc32a2bb" providerId="ADAL" clId="{4F07F57C-30AA-40D2-97A6-B9C6447A18BA}" dt="2020-05-19T12:29:02.024" v="2450" actId="1036"/>
          <ac:graphicFrameMkLst>
            <pc:docMk/>
            <pc:sldMk cId="1881005007" sldId="4690"/>
            <ac:graphicFrameMk id="16" creationId="{7A2F7122-A9BE-4191-9803-8EAB8D03D4FA}"/>
          </ac:graphicFrameMkLst>
        </pc:graphicFrameChg>
        <pc:cxnChg chg="add mod">
          <ac:chgData name="Brenda" userId="633cf986-ce32-4f82-933b-0bb3dc32a2bb" providerId="ADAL" clId="{4F07F57C-30AA-40D2-97A6-B9C6447A18BA}" dt="2020-05-19T12:29:02.024" v="2450" actId="1036"/>
          <ac:cxnSpMkLst>
            <pc:docMk/>
            <pc:sldMk cId="1881005007" sldId="4690"/>
            <ac:cxnSpMk id="8" creationId="{E4D9CCEA-C110-432A-866A-D3CF83834618}"/>
          </ac:cxnSpMkLst>
        </pc:cxnChg>
        <pc:cxnChg chg="add mod">
          <ac:chgData name="Brenda" userId="633cf986-ce32-4f82-933b-0bb3dc32a2bb" providerId="ADAL" clId="{4F07F57C-30AA-40D2-97A6-B9C6447A18BA}" dt="2020-05-19T12:29:02.024" v="2450" actId="1036"/>
          <ac:cxnSpMkLst>
            <pc:docMk/>
            <pc:sldMk cId="1881005007" sldId="4690"/>
            <ac:cxnSpMk id="14" creationId="{1436A900-6890-440F-94DF-81BFB76F3EA8}"/>
          </ac:cxnSpMkLst>
        </pc:cxnChg>
        <pc:cxnChg chg="add mod">
          <ac:chgData name="Brenda" userId="633cf986-ce32-4f82-933b-0bb3dc32a2bb" providerId="ADAL" clId="{4F07F57C-30AA-40D2-97A6-B9C6447A18BA}" dt="2020-05-19T12:29:02.024" v="2450" actId="1036"/>
          <ac:cxnSpMkLst>
            <pc:docMk/>
            <pc:sldMk cId="1881005007" sldId="4690"/>
            <ac:cxnSpMk id="15" creationId="{81ECD288-D822-4F97-A520-71D64A5A84FD}"/>
          </ac:cxnSpMkLst>
        </pc:cxnChg>
        <pc:cxnChg chg="add mod">
          <ac:chgData name="Brenda" userId="633cf986-ce32-4f82-933b-0bb3dc32a2bb" providerId="ADAL" clId="{4F07F57C-30AA-40D2-97A6-B9C6447A18BA}" dt="2020-05-19T12:29:02.024" v="2450" actId="1036"/>
          <ac:cxnSpMkLst>
            <pc:docMk/>
            <pc:sldMk cId="1881005007" sldId="4690"/>
            <ac:cxnSpMk id="17" creationId="{8098B743-A71A-49F6-92F1-3BD46CED81BE}"/>
          </ac:cxnSpMkLst>
        </pc:cxnChg>
        <pc:cxnChg chg="add mod">
          <ac:chgData name="Brenda" userId="633cf986-ce32-4f82-933b-0bb3dc32a2bb" providerId="ADAL" clId="{4F07F57C-30AA-40D2-97A6-B9C6447A18BA}" dt="2020-05-19T12:29:02.024" v="2450" actId="1036"/>
          <ac:cxnSpMkLst>
            <pc:docMk/>
            <pc:sldMk cId="1881005007" sldId="4690"/>
            <ac:cxnSpMk id="18" creationId="{0AD3DC39-F3C5-48F1-AB83-F8C335804364}"/>
          </ac:cxnSpMkLst>
        </pc:cxnChg>
        <pc:cxnChg chg="add mod">
          <ac:chgData name="Brenda" userId="633cf986-ce32-4f82-933b-0bb3dc32a2bb" providerId="ADAL" clId="{4F07F57C-30AA-40D2-97A6-B9C6447A18BA}" dt="2020-05-19T12:29:02.024" v="2450" actId="1036"/>
          <ac:cxnSpMkLst>
            <pc:docMk/>
            <pc:sldMk cId="1881005007" sldId="4690"/>
            <ac:cxnSpMk id="19" creationId="{8F9F79A6-193F-4ECE-A73B-AB6027ED808B}"/>
          </ac:cxnSpMkLst>
        </pc:cxnChg>
      </pc:sldChg>
      <pc:sldChg chg="addSp delSp modSp add del mod modAnim">
        <pc:chgData name="Brenda" userId="633cf986-ce32-4f82-933b-0bb3dc32a2bb" providerId="ADAL" clId="{4F07F57C-30AA-40D2-97A6-B9C6447A18BA}" dt="2020-05-19T12:30:00.571" v="2456" actId="2696"/>
        <pc:sldMkLst>
          <pc:docMk/>
          <pc:sldMk cId="1976256239" sldId="4691"/>
        </pc:sldMkLst>
        <pc:spChg chg="del">
          <ac:chgData name="Brenda" userId="633cf986-ce32-4f82-933b-0bb3dc32a2bb" providerId="ADAL" clId="{4F07F57C-30AA-40D2-97A6-B9C6447A18BA}" dt="2020-05-19T12:09:39.098" v="2408" actId="478"/>
          <ac:spMkLst>
            <pc:docMk/>
            <pc:sldMk cId="1976256239" sldId="4691"/>
            <ac:spMk id="2" creationId="{71D14D1A-F4A8-4100-92CA-5FB1DD9674D4}"/>
          </ac:spMkLst>
        </pc:spChg>
        <pc:spChg chg="mod">
          <ac:chgData name="Brenda" userId="633cf986-ce32-4f82-933b-0bb3dc32a2bb" providerId="ADAL" clId="{4F07F57C-30AA-40D2-97A6-B9C6447A18BA}" dt="2020-05-19T12:10:51.706" v="2417" actId="404"/>
          <ac:spMkLst>
            <pc:docMk/>
            <pc:sldMk cId="1976256239" sldId="4691"/>
            <ac:spMk id="4" creationId="{5250B590-1A4D-4065-A33E-5E8CCB04CA82}"/>
          </ac:spMkLst>
        </pc:spChg>
        <pc:spChg chg="add mod">
          <ac:chgData name="Brenda" userId="633cf986-ce32-4f82-933b-0bb3dc32a2bb" providerId="ADAL" clId="{4F07F57C-30AA-40D2-97A6-B9C6447A18BA}" dt="2020-05-19T12:26:19.023" v="2427"/>
          <ac:spMkLst>
            <pc:docMk/>
            <pc:sldMk cId="1976256239" sldId="4691"/>
            <ac:spMk id="21" creationId="{2E07E54E-EB0E-466F-A826-7A847232CBF0}"/>
          </ac:spMkLst>
        </pc:spChg>
        <pc:spChg chg="add mod">
          <ac:chgData name="Brenda" userId="633cf986-ce32-4f82-933b-0bb3dc32a2bb" providerId="ADAL" clId="{4F07F57C-30AA-40D2-97A6-B9C6447A18BA}" dt="2020-05-19T12:26:19.023" v="2427"/>
          <ac:spMkLst>
            <pc:docMk/>
            <pc:sldMk cId="1976256239" sldId="4691"/>
            <ac:spMk id="22" creationId="{BF0D35E6-EC8C-4F56-8F9A-ED132FE9A885}"/>
          </ac:spMkLst>
        </pc:spChg>
        <pc:spChg chg="add mod">
          <ac:chgData name="Brenda" userId="633cf986-ce32-4f82-933b-0bb3dc32a2bb" providerId="ADAL" clId="{4F07F57C-30AA-40D2-97A6-B9C6447A18BA}" dt="2020-05-19T12:26:19.023" v="2427"/>
          <ac:spMkLst>
            <pc:docMk/>
            <pc:sldMk cId="1976256239" sldId="4691"/>
            <ac:spMk id="23" creationId="{3928E4ED-AA42-4EE6-9A1B-F0701EAC8CCB}"/>
          </ac:spMkLst>
        </pc:spChg>
        <pc:spChg chg="add mod">
          <ac:chgData name="Brenda" userId="633cf986-ce32-4f82-933b-0bb3dc32a2bb" providerId="ADAL" clId="{4F07F57C-30AA-40D2-97A6-B9C6447A18BA}" dt="2020-05-19T12:26:19.023" v="2427"/>
          <ac:spMkLst>
            <pc:docMk/>
            <pc:sldMk cId="1976256239" sldId="4691"/>
            <ac:spMk id="24" creationId="{9738FE3B-593F-4B51-B52C-6F9F538C277C}"/>
          </ac:spMkLst>
        </pc:spChg>
        <pc:spChg chg="add mod">
          <ac:chgData name="Brenda" userId="633cf986-ce32-4f82-933b-0bb3dc32a2bb" providerId="ADAL" clId="{4F07F57C-30AA-40D2-97A6-B9C6447A18BA}" dt="2020-05-19T12:26:19.023" v="2427"/>
          <ac:spMkLst>
            <pc:docMk/>
            <pc:sldMk cId="1976256239" sldId="4691"/>
            <ac:spMk id="25" creationId="{577D6D7B-EC23-4B2A-B15D-771E523B04A3}"/>
          </ac:spMkLst>
        </pc:spChg>
        <pc:spChg chg="add mod">
          <ac:chgData name="Brenda" userId="633cf986-ce32-4f82-933b-0bb3dc32a2bb" providerId="ADAL" clId="{4F07F57C-30AA-40D2-97A6-B9C6447A18BA}" dt="2020-05-19T12:26:19.023" v="2427"/>
          <ac:spMkLst>
            <pc:docMk/>
            <pc:sldMk cId="1976256239" sldId="4691"/>
            <ac:spMk id="26" creationId="{614644D3-7106-4A13-A5CF-8B879A49EB56}"/>
          </ac:spMkLst>
        </pc:spChg>
        <pc:spChg chg="add mod">
          <ac:chgData name="Brenda" userId="633cf986-ce32-4f82-933b-0bb3dc32a2bb" providerId="ADAL" clId="{4F07F57C-30AA-40D2-97A6-B9C6447A18BA}" dt="2020-05-19T12:26:19.023" v="2427"/>
          <ac:spMkLst>
            <pc:docMk/>
            <pc:sldMk cId="1976256239" sldId="4691"/>
            <ac:spMk id="27" creationId="{07DF3DBA-F59F-481A-9A18-943F934BFB76}"/>
          </ac:spMkLst>
        </pc:spChg>
        <pc:spChg chg="add mod">
          <ac:chgData name="Brenda" userId="633cf986-ce32-4f82-933b-0bb3dc32a2bb" providerId="ADAL" clId="{4F07F57C-30AA-40D2-97A6-B9C6447A18BA}" dt="2020-05-19T12:26:19.023" v="2427"/>
          <ac:spMkLst>
            <pc:docMk/>
            <pc:sldMk cId="1976256239" sldId="4691"/>
            <ac:spMk id="28" creationId="{4AC8F4B1-38D8-4DB4-9024-C91C534E1717}"/>
          </ac:spMkLst>
        </pc:spChg>
        <pc:spChg chg="add mod">
          <ac:chgData name="Brenda" userId="633cf986-ce32-4f82-933b-0bb3dc32a2bb" providerId="ADAL" clId="{4F07F57C-30AA-40D2-97A6-B9C6447A18BA}" dt="2020-05-19T12:26:19.023" v="2427"/>
          <ac:spMkLst>
            <pc:docMk/>
            <pc:sldMk cId="1976256239" sldId="4691"/>
            <ac:spMk id="29" creationId="{25187D8D-BC29-44C3-8FB2-BC3D3253C16C}"/>
          </ac:spMkLst>
        </pc:spChg>
        <pc:spChg chg="add mod">
          <ac:chgData name="Brenda" userId="633cf986-ce32-4f82-933b-0bb3dc32a2bb" providerId="ADAL" clId="{4F07F57C-30AA-40D2-97A6-B9C6447A18BA}" dt="2020-05-19T12:26:19.023" v="2427"/>
          <ac:spMkLst>
            <pc:docMk/>
            <pc:sldMk cId="1976256239" sldId="4691"/>
            <ac:spMk id="30" creationId="{8A1ECA96-6235-4C6B-B850-7040BC30E12E}"/>
          </ac:spMkLst>
        </pc:spChg>
        <pc:spChg chg="add mod">
          <ac:chgData name="Brenda" userId="633cf986-ce32-4f82-933b-0bb3dc32a2bb" providerId="ADAL" clId="{4F07F57C-30AA-40D2-97A6-B9C6447A18BA}" dt="2020-05-19T12:26:19.023" v="2427"/>
          <ac:spMkLst>
            <pc:docMk/>
            <pc:sldMk cId="1976256239" sldId="4691"/>
            <ac:spMk id="31" creationId="{19CC5E30-A173-4828-9BD1-102DB23EA2BE}"/>
          </ac:spMkLst>
        </pc:spChg>
        <pc:spChg chg="add mod">
          <ac:chgData name="Brenda" userId="633cf986-ce32-4f82-933b-0bb3dc32a2bb" providerId="ADAL" clId="{4F07F57C-30AA-40D2-97A6-B9C6447A18BA}" dt="2020-05-19T12:26:19.023" v="2427"/>
          <ac:spMkLst>
            <pc:docMk/>
            <pc:sldMk cId="1976256239" sldId="4691"/>
            <ac:spMk id="32" creationId="{4ED5A0D5-DF42-483A-BF3E-7893F839783E}"/>
          </ac:spMkLst>
        </pc:spChg>
        <pc:graphicFrameChg chg="del">
          <ac:chgData name="Brenda" userId="633cf986-ce32-4f82-933b-0bb3dc32a2bb" providerId="ADAL" clId="{4F07F57C-30AA-40D2-97A6-B9C6447A18BA}" dt="2020-05-19T12:09:41.594" v="2409" actId="478"/>
          <ac:graphicFrameMkLst>
            <pc:docMk/>
            <pc:sldMk cId="1976256239" sldId="4691"/>
            <ac:graphicFrameMk id="6" creationId="{3EF96564-2B73-403E-854F-1CCD9056C787}"/>
          </ac:graphicFrameMkLst>
        </pc:graphicFrameChg>
        <pc:graphicFrameChg chg="del">
          <ac:chgData name="Brenda" userId="633cf986-ce32-4f82-933b-0bb3dc32a2bb" providerId="ADAL" clId="{4F07F57C-30AA-40D2-97A6-B9C6447A18BA}" dt="2020-05-19T12:09:39.098" v="2408" actId="478"/>
          <ac:graphicFrameMkLst>
            <pc:docMk/>
            <pc:sldMk cId="1976256239" sldId="4691"/>
            <ac:graphicFrameMk id="16" creationId="{7A2F7122-A9BE-4191-9803-8EAB8D03D4FA}"/>
          </ac:graphicFrameMkLst>
        </pc:graphicFrameChg>
        <pc:graphicFrameChg chg="add mod">
          <ac:chgData name="Brenda" userId="633cf986-ce32-4f82-933b-0bb3dc32a2bb" providerId="ADAL" clId="{4F07F57C-30AA-40D2-97A6-B9C6447A18BA}" dt="2020-05-19T12:24:46.450" v="2419" actId="1076"/>
          <ac:graphicFrameMkLst>
            <pc:docMk/>
            <pc:sldMk cId="1976256239" sldId="4691"/>
            <ac:graphicFrameMk id="20" creationId="{9D4E214F-F286-4147-9650-20C2B7818B8E}"/>
          </ac:graphicFrameMkLst>
        </pc:graphicFrameChg>
        <pc:cxnChg chg="del">
          <ac:chgData name="Brenda" userId="633cf986-ce32-4f82-933b-0bb3dc32a2bb" providerId="ADAL" clId="{4F07F57C-30AA-40D2-97A6-B9C6447A18BA}" dt="2020-05-19T12:09:39.098" v="2408" actId="478"/>
          <ac:cxnSpMkLst>
            <pc:docMk/>
            <pc:sldMk cId="1976256239" sldId="4691"/>
            <ac:cxnSpMk id="8" creationId="{E4D9CCEA-C110-432A-866A-D3CF83834618}"/>
          </ac:cxnSpMkLst>
        </pc:cxnChg>
        <pc:cxnChg chg="del">
          <ac:chgData name="Brenda" userId="633cf986-ce32-4f82-933b-0bb3dc32a2bb" providerId="ADAL" clId="{4F07F57C-30AA-40D2-97A6-B9C6447A18BA}" dt="2020-05-19T12:09:39.098" v="2408" actId="478"/>
          <ac:cxnSpMkLst>
            <pc:docMk/>
            <pc:sldMk cId="1976256239" sldId="4691"/>
            <ac:cxnSpMk id="14" creationId="{1436A900-6890-440F-94DF-81BFB76F3EA8}"/>
          </ac:cxnSpMkLst>
        </pc:cxnChg>
        <pc:cxnChg chg="del">
          <ac:chgData name="Brenda" userId="633cf986-ce32-4f82-933b-0bb3dc32a2bb" providerId="ADAL" clId="{4F07F57C-30AA-40D2-97A6-B9C6447A18BA}" dt="2020-05-19T12:09:39.098" v="2408" actId="478"/>
          <ac:cxnSpMkLst>
            <pc:docMk/>
            <pc:sldMk cId="1976256239" sldId="4691"/>
            <ac:cxnSpMk id="15" creationId="{81ECD288-D822-4F97-A520-71D64A5A84FD}"/>
          </ac:cxnSpMkLst>
        </pc:cxnChg>
        <pc:cxnChg chg="del">
          <ac:chgData name="Brenda" userId="633cf986-ce32-4f82-933b-0bb3dc32a2bb" providerId="ADAL" clId="{4F07F57C-30AA-40D2-97A6-B9C6447A18BA}" dt="2020-05-19T12:09:39.098" v="2408" actId="478"/>
          <ac:cxnSpMkLst>
            <pc:docMk/>
            <pc:sldMk cId="1976256239" sldId="4691"/>
            <ac:cxnSpMk id="17" creationId="{8098B743-A71A-49F6-92F1-3BD46CED81BE}"/>
          </ac:cxnSpMkLst>
        </pc:cxnChg>
        <pc:cxnChg chg="del">
          <ac:chgData name="Brenda" userId="633cf986-ce32-4f82-933b-0bb3dc32a2bb" providerId="ADAL" clId="{4F07F57C-30AA-40D2-97A6-B9C6447A18BA}" dt="2020-05-19T12:09:39.098" v="2408" actId="478"/>
          <ac:cxnSpMkLst>
            <pc:docMk/>
            <pc:sldMk cId="1976256239" sldId="4691"/>
            <ac:cxnSpMk id="18" creationId="{0AD3DC39-F3C5-48F1-AB83-F8C335804364}"/>
          </ac:cxnSpMkLst>
        </pc:cxnChg>
        <pc:cxnChg chg="del">
          <ac:chgData name="Brenda" userId="633cf986-ce32-4f82-933b-0bb3dc32a2bb" providerId="ADAL" clId="{4F07F57C-30AA-40D2-97A6-B9C6447A18BA}" dt="2020-05-19T12:09:39.098" v="2408" actId="478"/>
          <ac:cxnSpMkLst>
            <pc:docMk/>
            <pc:sldMk cId="1976256239" sldId="4691"/>
            <ac:cxnSpMk id="19" creationId="{8F9F79A6-193F-4ECE-A73B-AB6027ED808B}"/>
          </ac:cxnSpMkLst>
        </pc:cxnChg>
      </pc:sldChg>
      <pc:sldChg chg="addSp delSp modSp mod modAnim">
        <pc:chgData name="Brenda" userId="633cf986-ce32-4f82-933b-0bb3dc32a2bb" providerId="ADAL" clId="{4F07F57C-30AA-40D2-97A6-B9C6447A18BA}" dt="2020-05-21T10:26:40.756" v="5033" actId="20577"/>
        <pc:sldMkLst>
          <pc:docMk/>
          <pc:sldMk cId="2459410398" sldId="4692"/>
        </pc:sldMkLst>
        <pc:spChg chg="del">
          <ac:chgData name="Brenda" userId="633cf986-ce32-4f82-933b-0bb3dc32a2bb" providerId="ADAL" clId="{4F07F57C-30AA-40D2-97A6-B9C6447A18BA}" dt="2020-05-19T12:29:28.346" v="2452" actId="478"/>
          <ac:spMkLst>
            <pc:docMk/>
            <pc:sldMk cId="2459410398" sldId="4692"/>
            <ac:spMk id="2" creationId="{71D14D1A-F4A8-4100-92CA-5FB1DD9674D4}"/>
          </ac:spMkLst>
        </pc:spChg>
        <pc:spChg chg="add mod">
          <ac:chgData name="Brenda" userId="633cf986-ce32-4f82-933b-0bb3dc32a2bb" providerId="ADAL" clId="{4F07F57C-30AA-40D2-97A6-B9C6447A18BA}" dt="2020-05-21T10:10:46.876" v="4989" actId="1076"/>
          <ac:spMkLst>
            <pc:docMk/>
            <pc:sldMk cId="2459410398" sldId="4692"/>
            <ac:spMk id="2" creationId="{BE2206AC-B1E5-41E7-A3E9-1FBC3D693479}"/>
          </ac:spMkLst>
        </pc:spChg>
        <pc:spChg chg="mod">
          <ac:chgData name="Brenda" userId="633cf986-ce32-4f82-933b-0bb3dc32a2bb" providerId="ADAL" clId="{4F07F57C-30AA-40D2-97A6-B9C6447A18BA}" dt="2020-05-19T12:29:39.703" v="2454" actId="1076"/>
          <ac:spMkLst>
            <pc:docMk/>
            <pc:sldMk cId="2459410398" sldId="4692"/>
            <ac:spMk id="3" creationId="{4E1EF4DA-E503-449B-8781-0892FFBCD589}"/>
          </ac:spMkLst>
        </pc:spChg>
        <pc:spChg chg="mod">
          <ac:chgData name="Brenda" userId="633cf986-ce32-4f82-933b-0bb3dc32a2bb" providerId="ADAL" clId="{4F07F57C-30AA-40D2-97A6-B9C6447A18BA}" dt="2020-05-19T12:37:32.016" v="2485"/>
          <ac:spMkLst>
            <pc:docMk/>
            <pc:sldMk cId="2459410398" sldId="4692"/>
            <ac:spMk id="4" creationId="{5250B590-1A4D-4065-A33E-5E8CCB04CA82}"/>
          </ac:spMkLst>
        </pc:spChg>
        <pc:spChg chg="add mod">
          <ac:chgData name="Brenda" userId="633cf986-ce32-4f82-933b-0bb3dc32a2bb" providerId="ADAL" clId="{4F07F57C-30AA-40D2-97A6-B9C6447A18BA}" dt="2020-05-19T12:38:27.351" v="2492" actId="13822"/>
          <ac:spMkLst>
            <pc:docMk/>
            <pc:sldMk cId="2459410398" sldId="4692"/>
            <ac:spMk id="5" creationId="{D27E1E44-25D4-4D0C-933B-29B88CC8B952}"/>
          </ac:spMkLst>
        </pc:spChg>
        <pc:spChg chg="add del mod">
          <ac:chgData name="Brenda" userId="633cf986-ce32-4f82-933b-0bb3dc32a2bb" providerId="ADAL" clId="{4F07F57C-30AA-40D2-97A6-B9C6447A18BA}" dt="2020-05-21T10:11:31.565" v="4997" actId="478"/>
          <ac:spMkLst>
            <pc:docMk/>
            <pc:sldMk cId="2459410398" sldId="4692"/>
            <ac:spMk id="7" creationId="{A1D26F73-6A74-4DAA-807D-3413B28BFE68}"/>
          </ac:spMkLst>
        </pc:spChg>
        <pc:spChg chg="mod">
          <ac:chgData name="Brenda" userId="633cf986-ce32-4f82-933b-0bb3dc32a2bb" providerId="ADAL" clId="{4F07F57C-30AA-40D2-97A6-B9C6447A18BA}" dt="2020-05-21T10:26:14.125" v="5027" actId="20577"/>
          <ac:spMkLst>
            <pc:docMk/>
            <pc:sldMk cId="2459410398" sldId="4692"/>
            <ac:spMk id="9" creationId="{00000000-0000-0000-0000-000000000000}"/>
          </ac:spMkLst>
        </pc:spChg>
        <pc:spChg chg="mod">
          <ac:chgData name="Brenda" userId="633cf986-ce32-4f82-933b-0bb3dc32a2bb" providerId="ADAL" clId="{4F07F57C-30AA-40D2-97A6-B9C6447A18BA}" dt="2020-05-21T08:58:34.948" v="4716" actId="20577"/>
          <ac:spMkLst>
            <pc:docMk/>
            <pc:sldMk cId="2459410398" sldId="4692"/>
            <ac:spMk id="13" creationId="{B3FA5079-7170-46F4-A5D0-9F90A4F2B012}"/>
          </ac:spMkLst>
        </pc:spChg>
        <pc:spChg chg="add mod">
          <ac:chgData name="Brenda" userId="633cf986-ce32-4f82-933b-0bb3dc32a2bb" providerId="ADAL" clId="{4F07F57C-30AA-40D2-97A6-B9C6447A18BA}" dt="2020-05-19T12:29:49.483" v="2455"/>
          <ac:spMkLst>
            <pc:docMk/>
            <pc:sldMk cId="2459410398" sldId="4692"/>
            <ac:spMk id="21" creationId="{7E755F8A-7855-4CAC-8418-BA3DC0629399}"/>
          </ac:spMkLst>
        </pc:spChg>
        <pc:spChg chg="add mod">
          <ac:chgData name="Brenda" userId="633cf986-ce32-4f82-933b-0bb3dc32a2bb" providerId="ADAL" clId="{4F07F57C-30AA-40D2-97A6-B9C6447A18BA}" dt="2020-05-19T12:29:49.483" v="2455"/>
          <ac:spMkLst>
            <pc:docMk/>
            <pc:sldMk cId="2459410398" sldId="4692"/>
            <ac:spMk id="22" creationId="{EAB2D022-4A98-4102-B2BA-1CCF1246FE57}"/>
          </ac:spMkLst>
        </pc:spChg>
        <pc:spChg chg="add mod">
          <ac:chgData name="Brenda" userId="633cf986-ce32-4f82-933b-0bb3dc32a2bb" providerId="ADAL" clId="{4F07F57C-30AA-40D2-97A6-B9C6447A18BA}" dt="2020-05-19T12:33:31.224" v="2477" actId="1076"/>
          <ac:spMkLst>
            <pc:docMk/>
            <pc:sldMk cId="2459410398" sldId="4692"/>
            <ac:spMk id="23" creationId="{1A63E837-C729-4513-8857-FE09385BCCB7}"/>
          </ac:spMkLst>
        </pc:spChg>
        <pc:spChg chg="add mod">
          <ac:chgData name="Brenda" userId="633cf986-ce32-4f82-933b-0bb3dc32a2bb" providerId="ADAL" clId="{4F07F57C-30AA-40D2-97A6-B9C6447A18BA}" dt="2020-05-19T12:29:49.483" v="2455"/>
          <ac:spMkLst>
            <pc:docMk/>
            <pc:sldMk cId="2459410398" sldId="4692"/>
            <ac:spMk id="24" creationId="{920684C3-4F73-4C33-B6BD-E7E2FE11AD6A}"/>
          </ac:spMkLst>
        </pc:spChg>
        <pc:spChg chg="add mod">
          <ac:chgData name="Brenda" userId="633cf986-ce32-4f82-933b-0bb3dc32a2bb" providerId="ADAL" clId="{4F07F57C-30AA-40D2-97A6-B9C6447A18BA}" dt="2020-05-19T12:29:49.483" v="2455"/>
          <ac:spMkLst>
            <pc:docMk/>
            <pc:sldMk cId="2459410398" sldId="4692"/>
            <ac:spMk id="25" creationId="{E5347BC6-4275-4D6E-9CD6-4F9CB3181CFD}"/>
          </ac:spMkLst>
        </pc:spChg>
        <pc:spChg chg="add mod">
          <ac:chgData name="Brenda" userId="633cf986-ce32-4f82-933b-0bb3dc32a2bb" providerId="ADAL" clId="{4F07F57C-30AA-40D2-97A6-B9C6447A18BA}" dt="2020-05-19T12:29:49.483" v="2455"/>
          <ac:spMkLst>
            <pc:docMk/>
            <pc:sldMk cId="2459410398" sldId="4692"/>
            <ac:spMk id="26" creationId="{E0333A33-81ED-4C2B-A156-32968BEFFE3C}"/>
          </ac:spMkLst>
        </pc:spChg>
        <pc:spChg chg="add mod">
          <ac:chgData name="Brenda" userId="633cf986-ce32-4f82-933b-0bb3dc32a2bb" providerId="ADAL" clId="{4F07F57C-30AA-40D2-97A6-B9C6447A18BA}" dt="2020-05-19T12:29:49.483" v="2455"/>
          <ac:spMkLst>
            <pc:docMk/>
            <pc:sldMk cId="2459410398" sldId="4692"/>
            <ac:spMk id="27" creationId="{62AB7BED-ADC9-485F-AF8F-18753A501335}"/>
          </ac:spMkLst>
        </pc:spChg>
        <pc:spChg chg="add mod">
          <ac:chgData name="Brenda" userId="633cf986-ce32-4f82-933b-0bb3dc32a2bb" providerId="ADAL" clId="{4F07F57C-30AA-40D2-97A6-B9C6447A18BA}" dt="2020-05-19T12:29:49.483" v="2455"/>
          <ac:spMkLst>
            <pc:docMk/>
            <pc:sldMk cId="2459410398" sldId="4692"/>
            <ac:spMk id="28" creationId="{6F40C580-7BB3-4E9C-94CC-0184DBDD39C8}"/>
          </ac:spMkLst>
        </pc:spChg>
        <pc:spChg chg="add mod">
          <ac:chgData name="Brenda" userId="633cf986-ce32-4f82-933b-0bb3dc32a2bb" providerId="ADAL" clId="{4F07F57C-30AA-40D2-97A6-B9C6447A18BA}" dt="2020-05-21T10:26:26.572" v="5029" actId="20577"/>
          <ac:spMkLst>
            <pc:docMk/>
            <pc:sldMk cId="2459410398" sldId="4692"/>
            <ac:spMk id="29" creationId="{A3D734CA-6713-478C-BA37-950F66CA717D}"/>
          </ac:spMkLst>
        </pc:spChg>
        <pc:spChg chg="add mod">
          <ac:chgData name="Brenda" userId="633cf986-ce32-4f82-933b-0bb3dc32a2bb" providerId="ADAL" clId="{4F07F57C-30AA-40D2-97A6-B9C6447A18BA}" dt="2020-05-21T10:26:29.807" v="5030" actId="20577"/>
          <ac:spMkLst>
            <pc:docMk/>
            <pc:sldMk cId="2459410398" sldId="4692"/>
            <ac:spMk id="30" creationId="{6BE9B570-3DC2-4CF5-9327-B26F86E4136F}"/>
          </ac:spMkLst>
        </pc:spChg>
        <pc:spChg chg="add mod">
          <ac:chgData name="Brenda" userId="633cf986-ce32-4f82-933b-0bb3dc32a2bb" providerId="ADAL" clId="{4F07F57C-30AA-40D2-97A6-B9C6447A18BA}" dt="2020-05-21T10:26:37.150" v="5031" actId="20577"/>
          <ac:spMkLst>
            <pc:docMk/>
            <pc:sldMk cId="2459410398" sldId="4692"/>
            <ac:spMk id="31" creationId="{BFDEEFAC-C028-4C2D-9C99-3239231B52AF}"/>
          </ac:spMkLst>
        </pc:spChg>
        <pc:spChg chg="add mod">
          <ac:chgData name="Brenda" userId="633cf986-ce32-4f82-933b-0bb3dc32a2bb" providerId="ADAL" clId="{4F07F57C-30AA-40D2-97A6-B9C6447A18BA}" dt="2020-05-21T10:26:40.756" v="5033" actId="20577"/>
          <ac:spMkLst>
            <pc:docMk/>
            <pc:sldMk cId="2459410398" sldId="4692"/>
            <ac:spMk id="32" creationId="{F418980F-9041-4DF3-A57D-DC59A0966C50}"/>
          </ac:spMkLst>
        </pc:spChg>
        <pc:spChg chg="add mod">
          <ac:chgData name="Brenda" userId="633cf986-ce32-4f82-933b-0bb3dc32a2bb" providerId="ADAL" clId="{4F07F57C-30AA-40D2-97A6-B9C6447A18BA}" dt="2020-05-21T10:10:38.202" v="4988" actId="13926"/>
          <ac:spMkLst>
            <pc:docMk/>
            <pc:sldMk cId="2459410398" sldId="4692"/>
            <ac:spMk id="33" creationId="{708F1469-3982-485E-9B97-4BC0128B10EE}"/>
          </ac:spMkLst>
        </pc:spChg>
        <pc:spChg chg="add mod">
          <ac:chgData name="Brenda" userId="633cf986-ce32-4f82-933b-0bb3dc32a2bb" providerId="ADAL" clId="{4F07F57C-30AA-40D2-97A6-B9C6447A18BA}" dt="2020-05-21T09:09:19.553" v="4736" actId="1076"/>
          <ac:spMkLst>
            <pc:docMk/>
            <pc:sldMk cId="2459410398" sldId="4692"/>
            <ac:spMk id="34" creationId="{841C37E9-39C4-4FB7-A46B-795FCE08B623}"/>
          </ac:spMkLst>
        </pc:spChg>
        <pc:graphicFrameChg chg="del">
          <ac:chgData name="Brenda" userId="633cf986-ce32-4f82-933b-0bb3dc32a2bb" providerId="ADAL" clId="{4F07F57C-30AA-40D2-97A6-B9C6447A18BA}" dt="2020-05-19T12:29:30.760" v="2453" actId="478"/>
          <ac:graphicFrameMkLst>
            <pc:docMk/>
            <pc:sldMk cId="2459410398" sldId="4692"/>
            <ac:graphicFrameMk id="6" creationId="{3EF96564-2B73-403E-854F-1CCD9056C787}"/>
          </ac:graphicFrameMkLst>
        </pc:graphicFrameChg>
        <pc:graphicFrameChg chg="del">
          <ac:chgData name="Brenda" userId="633cf986-ce32-4f82-933b-0bb3dc32a2bb" providerId="ADAL" clId="{4F07F57C-30AA-40D2-97A6-B9C6447A18BA}" dt="2020-05-19T12:29:28.346" v="2452" actId="478"/>
          <ac:graphicFrameMkLst>
            <pc:docMk/>
            <pc:sldMk cId="2459410398" sldId="4692"/>
            <ac:graphicFrameMk id="16" creationId="{7A2F7122-A9BE-4191-9803-8EAB8D03D4FA}"/>
          </ac:graphicFrameMkLst>
        </pc:graphicFrameChg>
        <pc:graphicFrameChg chg="add mod">
          <ac:chgData name="Brenda" userId="633cf986-ce32-4f82-933b-0bb3dc32a2bb" providerId="ADAL" clId="{4F07F57C-30AA-40D2-97A6-B9C6447A18BA}" dt="2020-05-21T08:59:17.898" v="4717" actId="403"/>
          <ac:graphicFrameMkLst>
            <pc:docMk/>
            <pc:sldMk cId="2459410398" sldId="4692"/>
            <ac:graphicFrameMk id="20" creationId="{4E14ABFA-2FB6-4BFE-9A6F-0DC142C23EC5}"/>
          </ac:graphicFrameMkLst>
        </pc:graphicFrameChg>
        <pc:graphicFrameChg chg="add del mod">
          <ac:chgData name="Brenda" userId="633cf986-ce32-4f82-933b-0bb3dc32a2bb" providerId="ADAL" clId="{4F07F57C-30AA-40D2-97A6-B9C6447A18BA}" dt="2020-05-19T12:35:25.738" v="2480" actId="478"/>
          <ac:graphicFrameMkLst>
            <pc:docMk/>
            <pc:sldMk cId="2459410398" sldId="4692"/>
            <ac:graphicFrameMk id="33" creationId="{48AB0E86-1546-4945-94D7-6A35E0C19F00}"/>
          </ac:graphicFrameMkLst>
        </pc:graphicFrameChg>
        <pc:cxnChg chg="del">
          <ac:chgData name="Brenda" userId="633cf986-ce32-4f82-933b-0bb3dc32a2bb" providerId="ADAL" clId="{4F07F57C-30AA-40D2-97A6-B9C6447A18BA}" dt="2020-05-19T12:29:28.346" v="2452" actId="478"/>
          <ac:cxnSpMkLst>
            <pc:docMk/>
            <pc:sldMk cId="2459410398" sldId="4692"/>
            <ac:cxnSpMk id="8" creationId="{E4D9CCEA-C110-432A-866A-D3CF83834618}"/>
          </ac:cxnSpMkLst>
        </pc:cxnChg>
        <pc:cxnChg chg="del">
          <ac:chgData name="Brenda" userId="633cf986-ce32-4f82-933b-0bb3dc32a2bb" providerId="ADAL" clId="{4F07F57C-30AA-40D2-97A6-B9C6447A18BA}" dt="2020-05-19T12:29:28.346" v="2452" actId="478"/>
          <ac:cxnSpMkLst>
            <pc:docMk/>
            <pc:sldMk cId="2459410398" sldId="4692"/>
            <ac:cxnSpMk id="14" creationId="{1436A900-6890-440F-94DF-81BFB76F3EA8}"/>
          </ac:cxnSpMkLst>
        </pc:cxnChg>
        <pc:cxnChg chg="del">
          <ac:chgData name="Brenda" userId="633cf986-ce32-4f82-933b-0bb3dc32a2bb" providerId="ADAL" clId="{4F07F57C-30AA-40D2-97A6-B9C6447A18BA}" dt="2020-05-19T12:29:28.346" v="2452" actId="478"/>
          <ac:cxnSpMkLst>
            <pc:docMk/>
            <pc:sldMk cId="2459410398" sldId="4692"/>
            <ac:cxnSpMk id="15" creationId="{81ECD288-D822-4F97-A520-71D64A5A84FD}"/>
          </ac:cxnSpMkLst>
        </pc:cxnChg>
        <pc:cxnChg chg="del">
          <ac:chgData name="Brenda" userId="633cf986-ce32-4f82-933b-0bb3dc32a2bb" providerId="ADAL" clId="{4F07F57C-30AA-40D2-97A6-B9C6447A18BA}" dt="2020-05-19T12:29:28.346" v="2452" actId="478"/>
          <ac:cxnSpMkLst>
            <pc:docMk/>
            <pc:sldMk cId="2459410398" sldId="4692"/>
            <ac:cxnSpMk id="17" creationId="{8098B743-A71A-49F6-92F1-3BD46CED81BE}"/>
          </ac:cxnSpMkLst>
        </pc:cxnChg>
        <pc:cxnChg chg="del">
          <ac:chgData name="Brenda" userId="633cf986-ce32-4f82-933b-0bb3dc32a2bb" providerId="ADAL" clId="{4F07F57C-30AA-40D2-97A6-B9C6447A18BA}" dt="2020-05-19T12:29:28.346" v="2452" actId="478"/>
          <ac:cxnSpMkLst>
            <pc:docMk/>
            <pc:sldMk cId="2459410398" sldId="4692"/>
            <ac:cxnSpMk id="18" creationId="{0AD3DC39-F3C5-48F1-AB83-F8C335804364}"/>
          </ac:cxnSpMkLst>
        </pc:cxnChg>
        <pc:cxnChg chg="del">
          <ac:chgData name="Brenda" userId="633cf986-ce32-4f82-933b-0bb3dc32a2bb" providerId="ADAL" clId="{4F07F57C-30AA-40D2-97A6-B9C6447A18BA}" dt="2020-05-19T12:29:28.346" v="2452" actId="478"/>
          <ac:cxnSpMkLst>
            <pc:docMk/>
            <pc:sldMk cId="2459410398" sldId="4692"/>
            <ac:cxnSpMk id="19" creationId="{8F9F79A6-193F-4ECE-A73B-AB6027ED808B}"/>
          </ac:cxnSpMkLst>
        </pc:cxnChg>
      </pc:sldChg>
      <pc:sldChg chg="add del">
        <pc:chgData name="Brenda" userId="633cf986-ce32-4f82-933b-0bb3dc32a2bb" providerId="ADAL" clId="{4F07F57C-30AA-40D2-97A6-B9C6447A18BA}" dt="2020-05-19T12:29:15.118" v="2451" actId="2696"/>
        <pc:sldMkLst>
          <pc:docMk/>
          <pc:sldMk cId="2585772582" sldId="4692"/>
        </pc:sldMkLst>
      </pc:sldChg>
      <pc:sldChg chg="addSp delSp modSp add mod delAnim">
        <pc:chgData name="Brenda" userId="633cf986-ce32-4f82-933b-0bb3dc32a2bb" providerId="ADAL" clId="{4F07F57C-30AA-40D2-97A6-B9C6447A18BA}" dt="2020-05-21T10:21:16.326" v="5020" actId="403"/>
        <pc:sldMkLst>
          <pc:docMk/>
          <pc:sldMk cId="3859421057" sldId="4693"/>
        </pc:sldMkLst>
        <pc:spChg chg="add del mod">
          <ac:chgData name="Brenda" userId="633cf986-ce32-4f82-933b-0bb3dc32a2bb" providerId="ADAL" clId="{4F07F57C-30AA-40D2-97A6-B9C6447A18BA}" dt="2020-05-20T08:08:25.848" v="3469" actId="478"/>
          <ac:spMkLst>
            <pc:docMk/>
            <pc:sldMk cId="3859421057" sldId="4693"/>
            <ac:spMk id="2" creationId="{906B644A-26DC-47C4-8589-40811B33CDF3}"/>
          </ac:spMkLst>
        </pc:spChg>
        <pc:spChg chg="del">
          <ac:chgData name="Brenda" userId="633cf986-ce32-4f82-933b-0bb3dc32a2bb" providerId="ADAL" clId="{4F07F57C-30AA-40D2-97A6-B9C6447A18BA}" dt="2020-05-19T12:39:23.539" v="2502" actId="478"/>
          <ac:spMkLst>
            <pc:docMk/>
            <pc:sldMk cId="3859421057" sldId="4693"/>
            <ac:spMk id="5" creationId="{D27E1E44-25D4-4D0C-933B-29B88CC8B952}"/>
          </ac:spMkLst>
        </pc:spChg>
        <pc:spChg chg="del">
          <ac:chgData name="Brenda" userId="633cf986-ce32-4f82-933b-0bb3dc32a2bb" providerId="ADAL" clId="{4F07F57C-30AA-40D2-97A6-B9C6447A18BA}" dt="2020-05-19T12:39:23.539" v="2502" actId="478"/>
          <ac:spMkLst>
            <pc:docMk/>
            <pc:sldMk cId="3859421057" sldId="4693"/>
            <ac:spMk id="7" creationId="{A1D26F73-6A74-4DAA-807D-3413B28BFE68}"/>
          </ac:spMkLst>
        </pc:spChg>
        <pc:spChg chg="mod">
          <ac:chgData name="Brenda" userId="633cf986-ce32-4f82-933b-0bb3dc32a2bb" providerId="ADAL" clId="{4F07F57C-30AA-40D2-97A6-B9C6447A18BA}" dt="2020-05-21T09:12:50.961" v="4739"/>
          <ac:spMkLst>
            <pc:docMk/>
            <pc:sldMk cId="3859421057" sldId="4693"/>
            <ac:spMk id="13" creationId="{B3FA5079-7170-46F4-A5D0-9F90A4F2B012}"/>
          </ac:spMkLst>
        </pc:spChg>
        <pc:spChg chg="add del mod">
          <ac:chgData name="Brenda" userId="633cf986-ce32-4f82-933b-0bb3dc32a2bb" providerId="ADAL" clId="{4F07F57C-30AA-40D2-97A6-B9C6447A18BA}" dt="2020-05-21T09:12:41.364" v="4737" actId="478"/>
          <ac:spMkLst>
            <pc:docMk/>
            <pc:sldMk cId="3859421057" sldId="4693"/>
            <ac:spMk id="19" creationId="{10D6B066-C552-49BA-9C46-47983982A233}"/>
          </ac:spMkLst>
        </pc:spChg>
        <pc:spChg chg="add mod">
          <ac:chgData name="Brenda" userId="633cf986-ce32-4f82-933b-0bb3dc32a2bb" providerId="ADAL" clId="{4F07F57C-30AA-40D2-97A6-B9C6447A18BA}" dt="2020-05-21T10:19:30.677" v="5006" actId="1076"/>
          <ac:spMkLst>
            <pc:docMk/>
            <pc:sldMk cId="3859421057" sldId="4693"/>
            <ac:spMk id="20" creationId="{625397EF-5D64-4655-BFFC-3B9FEB331CD5}"/>
          </ac:spMkLst>
        </pc:spChg>
        <pc:spChg chg="add mod">
          <ac:chgData name="Brenda" userId="633cf986-ce32-4f82-933b-0bb3dc32a2bb" providerId="ADAL" clId="{4F07F57C-30AA-40D2-97A6-B9C6447A18BA}" dt="2020-05-21T10:19:30.677" v="5006" actId="1076"/>
          <ac:spMkLst>
            <pc:docMk/>
            <pc:sldMk cId="3859421057" sldId="4693"/>
            <ac:spMk id="21" creationId="{7084475B-15DA-4D46-A7F1-C0BE852C91AA}"/>
          </ac:spMkLst>
        </pc:spChg>
        <pc:spChg chg="del">
          <ac:chgData name="Brenda" userId="633cf986-ce32-4f82-933b-0bb3dc32a2bb" providerId="ADAL" clId="{4F07F57C-30AA-40D2-97A6-B9C6447A18BA}" dt="2020-05-19T12:39:23.539" v="2502" actId="478"/>
          <ac:spMkLst>
            <pc:docMk/>
            <pc:sldMk cId="3859421057" sldId="4693"/>
            <ac:spMk id="21" creationId="{7E755F8A-7855-4CAC-8418-BA3DC0629399}"/>
          </ac:spMkLst>
        </pc:spChg>
        <pc:spChg chg="del">
          <ac:chgData name="Brenda" userId="633cf986-ce32-4f82-933b-0bb3dc32a2bb" providerId="ADAL" clId="{4F07F57C-30AA-40D2-97A6-B9C6447A18BA}" dt="2020-05-19T12:39:23.539" v="2502" actId="478"/>
          <ac:spMkLst>
            <pc:docMk/>
            <pc:sldMk cId="3859421057" sldId="4693"/>
            <ac:spMk id="22" creationId="{EAB2D022-4A98-4102-B2BA-1CCF1246FE57}"/>
          </ac:spMkLst>
        </pc:spChg>
        <pc:spChg chg="add mod">
          <ac:chgData name="Brenda" userId="633cf986-ce32-4f82-933b-0bb3dc32a2bb" providerId="ADAL" clId="{4F07F57C-30AA-40D2-97A6-B9C6447A18BA}" dt="2020-05-21T10:19:30.677" v="5006" actId="1076"/>
          <ac:spMkLst>
            <pc:docMk/>
            <pc:sldMk cId="3859421057" sldId="4693"/>
            <ac:spMk id="22" creationId="{F2086D30-F633-4EDE-BBD5-E9287417FBEE}"/>
          </ac:spMkLst>
        </pc:spChg>
        <pc:spChg chg="del">
          <ac:chgData name="Brenda" userId="633cf986-ce32-4f82-933b-0bb3dc32a2bb" providerId="ADAL" clId="{4F07F57C-30AA-40D2-97A6-B9C6447A18BA}" dt="2020-05-19T12:39:23.539" v="2502" actId="478"/>
          <ac:spMkLst>
            <pc:docMk/>
            <pc:sldMk cId="3859421057" sldId="4693"/>
            <ac:spMk id="23" creationId="{1A63E837-C729-4513-8857-FE09385BCCB7}"/>
          </ac:spMkLst>
        </pc:spChg>
        <pc:spChg chg="add mod">
          <ac:chgData name="Brenda" userId="633cf986-ce32-4f82-933b-0bb3dc32a2bb" providerId="ADAL" clId="{4F07F57C-30AA-40D2-97A6-B9C6447A18BA}" dt="2020-05-21T10:19:30.677" v="5006" actId="1076"/>
          <ac:spMkLst>
            <pc:docMk/>
            <pc:sldMk cId="3859421057" sldId="4693"/>
            <ac:spMk id="23" creationId="{D783C80F-20FE-4FF5-B881-DB9FC08F4D6F}"/>
          </ac:spMkLst>
        </pc:spChg>
        <pc:spChg chg="add mod">
          <ac:chgData name="Brenda" userId="633cf986-ce32-4f82-933b-0bb3dc32a2bb" providerId="ADAL" clId="{4F07F57C-30AA-40D2-97A6-B9C6447A18BA}" dt="2020-05-21T10:19:30.677" v="5006" actId="1076"/>
          <ac:spMkLst>
            <pc:docMk/>
            <pc:sldMk cId="3859421057" sldId="4693"/>
            <ac:spMk id="24" creationId="{7F97E1CB-34E0-4052-BB6D-6C67FF2D5EAC}"/>
          </ac:spMkLst>
        </pc:spChg>
        <pc:spChg chg="del">
          <ac:chgData name="Brenda" userId="633cf986-ce32-4f82-933b-0bb3dc32a2bb" providerId="ADAL" clId="{4F07F57C-30AA-40D2-97A6-B9C6447A18BA}" dt="2020-05-19T12:39:23.539" v="2502" actId="478"/>
          <ac:spMkLst>
            <pc:docMk/>
            <pc:sldMk cId="3859421057" sldId="4693"/>
            <ac:spMk id="24" creationId="{920684C3-4F73-4C33-B6BD-E7E2FE11AD6A}"/>
          </ac:spMkLst>
        </pc:spChg>
        <pc:spChg chg="add mod">
          <ac:chgData name="Brenda" userId="633cf986-ce32-4f82-933b-0bb3dc32a2bb" providerId="ADAL" clId="{4F07F57C-30AA-40D2-97A6-B9C6447A18BA}" dt="2020-05-21T10:19:30.677" v="5006" actId="1076"/>
          <ac:spMkLst>
            <pc:docMk/>
            <pc:sldMk cId="3859421057" sldId="4693"/>
            <ac:spMk id="25" creationId="{551C7EB7-EFA7-43B3-9D23-BEDF5DF3E1AB}"/>
          </ac:spMkLst>
        </pc:spChg>
        <pc:spChg chg="del">
          <ac:chgData name="Brenda" userId="633cf986-ce32-4f82-933b-0bb3dc32a2bb" providerId="ADAL" clId="{4F07F57C-30AA-40D2-97A6-B9C6447A18BA}" dt="2020-05-19T12:39:23.539" v="2502" actId="478"/>
          <ac:spMkLst>
            <pc:docMk/>
            <pc:sldMk cId="3859421057" sldId="4693"/>
            <ac:spMk id="25" creationId="{E5347BC6-4275-4D6E-9CD6-4F9CB3181CFD}"/>
          </ac:spMkLst>
        </pc:spChg>
        <pc:spChg chg="add mod">
          <ac:chgData name="Brenda" userId="633cf986-ce32-4f82-933b-0bb3dc32a2bb" providerId="ADAL" clId="{4F07F57C-30AA-40D2-97A6-B9C6447A18BA}" dt="2020-05-21T10:19:30.677" v="5006" actId="1076"/>
          <ac:spMkLst>
            <pc:docMk/>
            <pc:sldMk cId="3859421057" sldId="4693"/>
            <ac:spMk id="26" creationId="{3AE5E632-9604-42C1-9ACE-BF63AEF9EA74}"/>
          </ac:spMkLst>
        </pc:spChg>
        <pc:spChg chg="del">
          <ac:chgData name="Brenda" userId="633cf986-ce32-4f82-933b-0bb3dc32a2bb" providerId="ADAL" clId="{4F07F57C-30AA-40D2-97A6-B9C6447A18BA}" dt="2020-05-19T12:39:23.539" v="2502" actId="478"/>
          <ac:spMkLst>
            <pc:docMk/>
            <pc:sldMk cId="3859421057" sldId="4693"/>
            <ac:spMk id="26" creationId="{E0333A33-81ED-4C2B-A156-32968BEFFE3C}"/>
          </ac:spMkLst>
        </pc:spChg>
        <pc:spChg chg="del">
          <ac:chgData name="Brenda" userId="633cf986-ce32-4f82-933b-0bb3dc32a2bb" providerId="ADAL" clId="{4F07F57C-30AA-40D2-97A6-B9C6447A18BA}" dt="2020-05-19T12:39:23.539" v="2502" actId="478"/>
          <ac:spMkLst>
            <pc:docMk/>
            <pc:sldMk cId="3859421057" sldId="4693"/>
            <ac:spMk id="27" creationId="{62AB7BED-ADC9-485F-AF8F-18753A501335}"/>
          </ac:spMkLst>
        </pc:spChg>
        <pc:spChg chg="add mod">
          <ac:chgData name="Brenda" userId="633cf986-ce32-4f82-933b-0bb3dc32a2bb" providerId="ADAL" clId="{4F07F57C-30AA-40D2-97A6-B9C6447A18BA}" dt="2020-05-21T10:19:30.677" v="5006" actId="1076"/>
          <ac:spMkLst>
            <pc:docMk/>
            <pc:sldMk cId="3859421057" sldId="4693"/>
            <ac:spMk id="27" creationId="{DE65F594-D274-489A-B433-F25C839900A0}"/>
          </ac:spMkLst>
        </pc:spChg>
        <pc:spChg chg="del">
          <ac:chgData name="Brenda" userId="633cf986-ce32-4f82-933b-0bb3dc32a2bb" providerId="ADAL" clId="{4F07F57C-30AA-40D2-97A6-B9C6447A18BA}" dt="2020-05-19T12:39:23.539" v="2502" actId="478"/>
          <ac:spMkLst>
            <pc:docMk/>
            <pc:sldMk cId="3859421057" sldId="4693"/>
            <ac:spMk id="28" creationId="{6F40C580-7BB3-4E9C-94CC-0184DBDD39C8}"/>
          </ac:spMkLst>
        </pc:spChg>
        <pc:spChg chg="del">
          <ac:chgData name="Brenda" userId="633cf986-ce32-4f82-933b-0bb3dc32a2bb" providerId="ADAL" clId="{4F07F57C-30AA-40D2-97A6-B9C6447A18BA}" dt="2020-05-19T12:39:23.539" v="2502" actId="478"/>
          <ac:spMkLst>
            <pc:docMk/>
            <pc:sldMk cId="3859421057" sldId="4693"/>
            <ac:spMk id="29" creationId="{A3D734CA-6713-478C-BA37-950F66CA717D}"/>
          </ac:spMkLst>
        </pc:spChg>
        <pc:spChg chg="del">
          <ac:chgData name="Brenda" userId="633cf986-ce32-4f82-933b-0bb3dc32a2bb" providerId="ADAL" clId="{4F07F57C-30AA-40D2-97A6-B9C6447A18BA}" dt="2020-05-19T12:39:23.539" v="2502" actId="478"/>
          <ac:spMkLst>
            <pc:docMk/>
            <pc:sldMk cId="3859421057" sldId="4693"/>
            <ac:spMk id="30" creationId="{6BE9B570-3DC2-4CF5-9327-B26F86E4136F}"/>
          </ac:spMkLst>
        </pc:spChg>
        <pc:spChg chg="del">
          <ac:chgData name="Brenda" userId="633cf986-ce32-4f82-933b-0bb3dc32a2bb" providerId="ADAL" clId="{4F07F57C-30AA-40D2-97A6-B9C6447A18BA}" dt="2020-05-19T12:39:23.539" v="2502" actId="478"/>
          <ac:spMkLst>
            <pc:docMk/>
            <pc:sldMk cId="3859421057" sldId="4693"/>
            <ac:spMk id="31" creationId="{BFDEEFAC-C028-4C2D-9C99-3239231B52AF}"/>
          </ac:spMkLst>
        </pc:spChg>
        <pc:spChg chg="del">
          <ac:chgData name="Brenda" userId="633cf986-ce32-4f82-933b-0bb3dc32a2bb" providerId="ADAL" clId="{4F07F57C-30AA-40D2-97A6-B9C6447A18BA}" dt="2020-05-19T12:39:23.539" v="2502" actId="478"/>
          <ac:spMkLst>
            <pc:docMk/>
            <pc:sldMk cId="3859421057" sldId="4693"/>
            <ac:spMk id="32" creationId="{F418980F-9041-4DF3-A57D-DC59A0966C50}"/>
          </ac:spMkLst>
        </pc:spChg>
        <pc:graphicFrameChg chg="add del mod modGraphic">
          <ac:chgData name="Brenda" userId="633cf986-ce32-4f82-933b-0bb3dc32a2bb" providerId="ADAL" clId="{4F07F57C-30AA-40D2-97A6-B9C6447A18BA}" dt="2020-05-21T10:14:50.931" v="4998" actId="478"/>
          <ac:graphicFrameMkLst>
            <pc:docMk/>
            <pc:sldMk cId="3859421057" sldId="4693"/>
            <ac:graphicFrameMk id="5" creationId="{57F45D8D-3BBC-4C89-B0D5-AD46E7A5199C}"/>
          </ac:graphicFrameMkLst>
        </pc:graphicFrameChg>
        <pc:graphicFrameChg chg="add mod">
          <ac:chgData name="Brenda" userId="633cf986-ce32-4f82-933b-0bb3dc32a2bb" providerId="ADAL" clId="{4F07F57C-30AA-40D2-97A6-B9C6447A18BA}" dt="2020-05-21T10:21:16.326" v="5020" actId="403"/>
          <ac:graphicFrameMkLst>
            <pc:docMk/>
            <pc:sldMk cId="3859421057" sldId="4693"/>
            <ac:graphicFrameMk id="7" creationId="{3EC5E763-AC46-4FE5-BEA1-76715FA93657}"/>
          </ac:graphicFrameMkLst>
        </pc:graphicFrameChg>
        <pc:graphicFrameChg chg="add del mod">
          <ac:chgData name="Brenda" userId="633cf986-ce32-4f82-933b-0bb3dc32a2bb" providerId="ADAL" clId="{4F07F57C-30AA-40D2-97A6-B9C6447A18BA}" dt="2020-05-21T10:14:50.931" v="4998" actId="478"/>
          <ac:graphicFrameMkLst>
            <pc:docMk/>
            <pc:sldMk cId="3859421057" sldId="4693"/>
            <ac:graphicFrameMk id="8" creationId="{9056601D-45D6-4018-8098-A43C21609033}"/>
          </ac:graphicFrameMkLst>
        </pc:graphicFrameChg>
        <pc:graphicFrameChg chg="del">
          <ac:chgData name="Brenda" userId="633cf986-ce32-4f82-933b-0bb3dc32a2bb" providerId="ADAL" clId="{4F07F57C-30AA-40D2-97A6-B9C6447A18BA}" dt="2020-05-19T12:39:23.539" v="2502" actId="478"/>
          <ac:graphicFrameMkLst>
            <pc:docMk/>
            <pc:sldMk cId="3859421057" sldId="4693"/>
            <ac:graphicFrameMk id="20" creationId="{4E14ABFA-2FB6-4BFE-9A6F-0DC142C23EC5}"/>
          </ac:graphicFrameMkLst>
        </pc:graphicFrameChg>
        <pc:cxnChg chg="add del mod">
          <ac:chgData name="Brenda" userId="633cf986-ce32-4f82-933b-0bb3dc32a2bb" providerId="ADAL" clId="{4F07F57C-30AA-40D2-97A6-B9C6447A18BA}" dt="2020-05-20T08:21:33.303" v="3519" actId="478"/>
          <ac:cxnSpMkLst>
            <pc:docMk/>
            <pc:sldMk cId="3859421057" sldId="4693"/>
            <ac:cxnSpMk id="11" creationId="{BECFBB50-8E20-4A35-B593-3D1B24B902BB}"/>
          </ac:cxnSpMkLst>
        </pc:cxnChg>
        <pc:cxnChg chg="add del mod">
          <ac:chgData name="Brenda" userId="633cf986-ce32-4f82-933b-0bb3dc32a2bb" providerId="ADAL" clId="{4F07F57C-30AA-40D2-97A6-B9C6447A18BA}" dt="2020-05-21T10:14:50.931" v="4998" actId="478"/>
          <ac:cxnSpMkLst>
            <pc:docMk/>
            <pc:sldMk cId="3859421057" sldId="4693"/>
            <ac:cxnSpMk id="14" creationId="{0052ECED-70D6-486B-AF07-616BF4EC34C3}"/>
          </ac:cxnSpMkLst>
        </pc:cxnChg>
        <pc:cxnChg chg="add del mod">
          <ac:chgData name="Brenda" userId="633cf986-ce32-4f82-933b-0bb3dc32a2bb" providerId="ADAL" clId="{4F07F57C-30AA-40D2-97A6-B9C6447A18BA}" dt="2020-05-21T10:14:50.931" v="4998" actId="478"/>
          <ac:cxnSpMkLst>
            <pc:docMk/>
            <pc:sldMk cId="3859421057" sldId="4693"/>
            <ac:cxnSpMk id="15" creationId="{DC06A6AF-EE12-4549-97D7-AF590E739278}"/>
          </ac:cxnSpMkLst>
        </pc:cxnChg>
        <pc:cxnChg chg="add del mod">
          <ac:chgData name="Brenda" userId="633cf986-ce32-4f82-933b-0bb3dc32a2bb" providerId="ADAL" clId="{4F07F57C-30AA-40D2-97A6-B9C6447A18BA}" dt="2020-05-21T10:14:50.931" v="4998" actId="478"/>
          <ac:cxnSpMkLst>
            <pc:docMk/>
            <pc:sldMk cId="3859421057" sldId="4693"/>
            <ac:cxnSpMk id="16" creationId="{B620B283-8CA8-4F34-B2E6-CC68D69B03D5}"/>
          </ac:cxnSpMkLst>
        </pc:cxnChg>
        <pc:cxnChg chg="add del mod">
          <ac:chgData name="Brenda" userId="633cf986-ce32-4f82-933b-0bb3dc32a2bb" providerId="ADAL" clId="{4F07F57C-30AA-40D2-97A6-B9C6447A18BA}" dt="2020-05-21T10:14:50.931" v="4998" actId="478"/>
          <ac:cxnSpMkLst>
            <pc:docMk/>
            <pc:sldMk cId="3859421057" sldId="4693"/>
            <ac:cxnSpMk id="17" creationId="{5CD60E2F-F2E0-411C-8F72-BD74B6DF7E23}"/>
          </ac:cxnSpMkLst>
        </pc:cxnChg>
        <pc:cxnChg chg="add del mod">
          <ac:chgData name="Brenda" userId="633cf986-ce32-4f82-933b-0bb3dc32a2bb" providerId="ADAL" clId="{4F07F57C-30AA-40D2-97A6-B9C6447A18BA}" dt="2020-05-21T10:14:50.931" v="4998" actId="478"/>
          <ac:cxnSpMkLst>
            <pc:docMk/>
            <pc:sldMk cId="3859421057" sldId="4693"/>
            <ac:cxnSpMk id="18" creationId="{C90A9677-AE7D-4250-9219-97CB19B80AA4}"/>
          </ac:cxnSpMkLst>
        </pc:cxnChg>
      </pc:sldChg>
      <pc:sldChg chg="addSp delSp modSp mod">
        <pc:chgData name="Brenda" userId="633cf986-ce32-4f82-933b-0bb3dc32a2bb" providerId="ADAL" clId="{4F07F57C-30AA-40D2-97A6-B9C6447A18BA}" dt="2020-05-20T11:21:43.846" v="4264" actId="167"/>
        <pc:sldMkLst>
          <pc:docMk/>
          <pc:sldMk cId="2559008437" sldId="4694"/>
        </pc:sldMkLst>
        <pc:spChg chg="add del mod">
          <ac:chgData name="Brenda" userId="633cf986-ce32-4f82-933b-0bb3dc32a2bb" providerId="ADAL" clId="{4F07F57C-30AA-40D2-97A6-B9C6447A18BA}" dt="2020-05-19T12:46:45.766" v="2538" actId="931"/>
          <ac:spMkLst>
            <pc:docMk/>
            <pc:sldMk cId="2559008437" sldId="4694"/>
            <ac:spMk id="3" creationId="{3A3DAD95-1514-4CFF-AD41-95095F50C5E2}"/>
          </ac:spMkLst>
        </pc:spChg>
        <pc:spChg chg="add del mod">
          <ac:chgData name="Brenda" userId="633cf986-ce32-4f82-933b-0bb3dc32a2bb" providerId="ADAL" clId="{4F07F57C-30AA-40D2-97A6-B9C6447A18BA}" dt="2020-05-20T11:21:35.679" v="4260"/>
          <ac:spMkLst>
            <pc:docMk/>
            <pc:sldMk cId="2559008437" sldId="4694"/>
            <ac:spMk id="3" creationId="{43FE07E5-5152-4E89-86D9-C9B3DBEA869D}"/>
          </ac:spMkLst>
        </pc:spChg>
        <pc:spChg chg="mod">
          <ac:chgData name="Brenda" userId="633cf986-ce32-4f82-933b-0bb3dc32a2bb" providerId="ADAL" clId="{4F07F57C-30AA-40D2-97A6-B9C6447A18BA}" dt="2020-05-19T12:40:01.597" v="2532"/>
          <ac:spMkLst>
            <pc:docMk/>
            <pc:sldMk cId="2559008437" sldId="4694"/>
            <ac:spMk id="4" creationId="{00000000-0000-0000-0000-000000000000}"/>
          </ac:spMkLst>
        </pc:spChg>
        <pc:spChg chg="add del mod">
          <ac:chgData name="Brenda" userId="633cf986-ce32-4f82-933b-0bb3dc32a2bb" providerId="ADAL" clId="{4F07F57C-30AA-40D2-97A6-B9C6447A18BA}" dt="2020-05-19T12:44:26.076" v="2537" actId="478"/>
          <ac:spMkLst>
            <pc:docMk/>
            <pc:sldMk cId="2559008437" sldId="4694"/>
            <ac:spMk id="6" creationId="{E82828DF-B381-4365-A7F0-CED24B6D10F9}"/>
          </ac:spMkLst>
        </pc:spChg>
        <pc:picChg chg="add mod ord">
          <ac:chgData name="Brenda" userId="633cf986-ce32-4f82-933b-0bb3dc32a2bb" providerId="ADAL" clId="{4F07F57C-30AA-40D2-97A6-B9C6447A18BA}" dt="2020-05-20T11:21:43.846" v="4264" actId="167"/>
          <ac:picMkLst>
            <pc:docMk/>
            <pc:sldMk cId="2559008437" sldId="4694"/>
            <ac:picMk id="7" creationId="{47DE5450-B121-4930-AD59-F756AF748D39}"/>
          </ac:picMkLst>
        </pc:picChg>
        <pc:picChg chg="del">
          <ac:chgData name="Brenda" userId="633cf986-ce32-4f82-933b-0bb3dc32a2bb" providerId="ADAL" clId="{4F07F57C-30AA-40D2-97A6-B9C6447A18BA}" dt="2020-05-19T12:40:04.042" v="2533" actId="478"/>
          <ac:picMkLst>
            <pc:docMk/>
            <pc:sldMk cId="2559008437" sldId="4694"/>
            <ac:picMk id="8" creationId="{C6D8184C-D920-442A-8988-AFC38811CA41}"/>
          </ac:picMkLst>
        </pc:picChg>
        <pc:picChg chg="add del mod ord">
          <ac:chgData name="Brenda" userId="633cf986-ce32-4f82-933b-0bb3dc32a2bb" providerId="ADAL" clId="{4F07F57C-30AA-40D2-97A6-B9C6447A18BA}" dt="2020-05-20T08:37:07.482" v="3631" actId="478"/>
          <ac:picMkLst>
            <pc:docMk/>
            <pc:sldMk cId="2559008437" sldId="4694"/>
            <ac:picMk id="10" creationId="{081852DC-82CD-48F0-AF9B-581AA73AD1C4}"/>
          </ac:picMkLst>
        </pc:picChg>
      </pc:sldChg>
      <pc:sldChg chg="addSp delSp modSp add mod">
        <pc:chgData name="Brenda" userId="633cf986-ce32-4f82-933b-0bb3dc32a2bb" providerId="ADAL" clId="{4F07F57C-30AA-40D2-97A6-B9C6447A18BA}" dt="2020-05-21T09:16:07.219" v="4759"/>
        <pc:sldMkLst>
          <pc:docMk/>
          <pc:sldMk cId="1943357851" sldId="4695"/>
        </pc:sldMkLst>
        <pc:spChg chg="add del mod">
          <ac:chgData name="Brenda" userId="633cf986-ce32-4f82-933b-0bb3dc32a2bb" providerId="ADAL" clId="{4F07F57C-30AA-40D2-97A6-B9C6447A18BA}" dt="2020-05-21T09:14:56.465" v="4746" actId="478"/>
          <ac:spMkLst>
            <pc:docMk/>
            <pc:sldMk cId="1943357851" sldId="4695"/>
            <ac:spMk id="8" creationId="{EEAF58B9-8331-4C5B-AB7F-0EEF0BCA4AA8}"/>
          </ac:spMkLst>
        </pc:spChg>
        <pc:spChg chg="add mod">
          <ac:chgData name="Brenda" userId="633cf986-ce32-4f82-933b-0bb3dc32a2bb" providerId="ADAL" clId="{4F07F57C-30AA-40D2-97A6-B9C6447A18BA}" dt="2020-05-21T09:15:51.487" v="4755" actId="14100"/>
          <ac:spMkLst>
            <pc:docMk/>
            <pc:sldMk cId="1943357851" sldId="4695"/>
            <ac:spMk id="10" creationId="{980A07AB-C5BD-4E01-AEDA-416B738BD967}"/>
          </ac:spMkLst>
        </pc:spChg>
        <pc:spChg chg="mod">
          <ac:chgData name="Brenda" userId="633cf986-ce32-4f82-933b-0bb3dc32a2bb" providerId="ADAL" clId="{4F07F57C-30AA-40D2-97A6-B9C6447A18BA}" dt="2020-05-19T13:16:34.532" v="2669"/>
          <ac:spMkLst>
            <pc:docMk/>
            <pc:sldMk cId="1943357851" sldId="4695"/>
            <ac:spMk id="11" creationId="{E0353F6E-61DA-4B9C-B43C-EBE600DE7008}"/>
          </ac:spMkLst>
        </pc:spChg>
        <pc:spChg chg="mod">
          <ac:chgData name="Brenda" userId="633cf986-ce32-4f82-933b-0bb3dc32a2bb" providerId="ADAL" clId="{4F07F57C-30AA-40D2-97A6-B9C6447A18BA}" dt="2020-05-19T13:16:34.532" v="2669"/>
          <ac:spMkLst>
            <pc:docMk/>
            <pc:sldMk cId="1943357851" sldId="4695"/>
            <ac:spMk id="13" creationId="{F54AF3AB-FF35-4FAE-AB66-08162FDD920E}"/>
          </ac:spMkLst>
        </pc:spChg>
        <pc:spChg chg="mod">
          <ac:chgData name="Brenda" userId="633cf986-ce32-4f82-933b-0bb3dc32a2bb" providerId="ADAL" clId="{4F07F57C-30AA-40D2-97A6-B9C6447A18BA}" dt="2020-05-19T13:16:34.532" v="2669"/>
          <ac:spMkLst>
            <pc:docMk/>
            <pc:sldMk cId="1943357851" sldId="4695"/>
            <ac:spMk id="14" creationId="{8523CCD8-D509-4FB8-8E23-F28B042C4085}"/>
          </ac:spMkLst>
        </pc:spChg>
        <pc:spChg chg="del">
          <ac:chgData name="Brenda" userId="633cf986-ce32-4f82-933b-0bb3dc32a2bb" providerId="ADAL" clId="{4F07F57C-30AA-40D2-97A6-B9C6447A18BA}" dt="2020-05-19T13:03:54.759" v="2620" actId="478"/>
          <ac:spMkLst>
            <pc:docMk/>
            <pc:sldMk cId="1943357851" sldId="4695"/>
            <ac:spMk id="16" creationId="{48F71723-2869-49DE-B836-4E1B418B2199}"/>
          </ac:spMkLst>
        </pc:spChg>
        <pc:spChg chg="del">
          <ac:chgData name="Brenda" userId="633cf986-ce32-4f82-933b-0bb3dc32a2bb" providerId="ADAL" clId="{4F07F57C-30AA-40D2-97A6-B9C6447A18BA}" dt="2020-05-19T13:03:54.759" v="2620" actId="478"/>
          <ac:spMkLst>
            <pc:docMk/>
            <pc:sldMk cId="1943357851" sldId="4695"/>
            <ac:spMk id="19" creationId="{A658B994-8FE3-4D9D-99F0-5A7335472FFA}"/>
          </ac:spMkLst>
        </pc:spChg>
        <pc:grpChg chg="add mod">
          <ac:chgData name="Brenda" userId="633cf986-ce32-4f82-933b-0bb3dc32a2bb" providerId="ADAL" clId="{4F07F57C-30AA-40D2-97A6-B9C6447A18BA}" dt="2020-05-19T13:16:34.532" v="2669"/>
          <ac:grpSpMkLst>
            <pc:docMk/>
            <pc:sldMk cId="1943357851" sldId="4695"/>
            <ac:grpSpMk id="9" creationId="{5A7381D0-C3A4-438A-9121-9ED08BAB5DF2}"/>
          </ac:grpSpMkLst>
        </pc:grpChg>
        <pc:graphicFrameChg chg="add mod modGraphic">
          <ac:chgData name="Brenda" userId="633cf986-ce32-4f82-933b-0bb3dc32a2bb" providerId="ADAL" clId="{4F07F57C-30AA-40D2-97A6-B9C6447A18BA}" dt="2020-05-21T09:16:07.219" v="4759"/>
          <ac:graphicFrameMkLst>
            <pc:docMk/>
            <pc:sldMk cId="1943357851" sldId="4695"/>
            <ac:graphicFrameMk id="2" creationId="{BF64B094-2226-497A-A995-E961CADBFEBF}"/>
          </ac:graphicFrameMkLst>
        </pc:graphicFrameChg>
        <pc:graphicFrameChg chg="del">
          <ac:chgData name="Brenda" userId="633cf986-ce32-4f82-933b-0bb3dc32a2bb" providerId="ADAL" clId="{4F07F57C-30AA-40D2-97A6-B9C6447A18BA}" dt="2020-05-19T13:03:54.759" v="2620" actId="478"/>
          <ac:graphicFrameMkLst>
            <pc:docMk/>
            <pc:sldMk cId="1943357851" sldId="4695"/>
            <ac:graphicFrameMk id="10" creationId="{4AC9F237-278E-4746-92E6-6900181FC9D5}"/>
          </ac:graphicFrameMkLst>
        </pc:graphicFrameChg>
        <pc:graphicFrameChg chg="del">
          <ac:chgData name="Brenda" userId="633cf986-ce32-4f82-933b-0bb3dc32a2bb" providerId="ADAL" clId="{4F07F57C-30AA-40D2-97A6-B9C6447A18BA}" dt="2020-05-19T13:03:54.759" v="2620" actId="478"/>
          <ac:graphicFrameMkLst>
            <pc:docMk/>
            <pc:sldMk cId="1943357851" sldId="4695"/>
            <ac:graphicFrameMk id="12" creationId="{A449DCBE-A889-41F1-92D7-F5A6C76CB4E0}"/>
          </ac:graphicFrameMkLst>
        </pc:graphicFrameChg>
        <pc:graphicFrameChg chg="del">
          <ac:chgData name="Brenda" userId="633cf986-ce32-4f82-933b-0bb3dc32a2bb" providerId="ADAL" clId="{4F07F57C-30AA-40D2-97A6-B9C6447A18BA}" dt="2020-05-19T13:03:54.759" v="2620" actId="478"/>
          <ac:graphicFrameMkLst>
            <pc:docMk/>
            <pc:sldMk cId="1943357851" sldId="4695"/>
            <ac:graphicFrameMk id="18" creationId="{B77C0DDB-B003-490D-A800-C30A62CE8B2A}"/>
          </ac:graphicFrameMkLst>
        </pc:graphicFrameChg>
      </pc:sldChg>
      <pc:sldChg chg="addSp delSp modSp add mod">
        <pc:chgData name="Brenda" userId="633cf986-ce32-4f82-933b-0bb3dc32a2bb" providerId="ADAL" clId="{4F07F57C-30AA-40D2-97A6-B9C6447A18BA}" dt="2020-05-19T14:20:04.466" v="3140" actId="167"/>
        <pc:sldMkLst>
          <pc:docMk/>
          <pc:sldMk cId="4266912819" sldId="4696"/>
        </pc:sldMkLst>
        <pc:spChg chg="add del mod">
          <ac:chgData name="Brenda" userId="633cf986-ce32-4f82-933b-0bb3dc32a2bb" providerId="ADAL" clId="{4F07F57C-30AA-40D2-97A6-B9C6447A18BA}" dt="2020-05-19T14:19:56.240" v="3136" actId="931"/>
          <ac:spMkLst>
            <pc:docMk/>
            <pc:sldMk cId="4266912819" sldId="4696"/>
            <ac:spMk id="3" creationId="{AB4E04B1-38BA-4112-8332-F64C8E98A1C2}"/>
          </ac:spMkLst>
        </pc:spChg>
        <pc:spChg chg="mod">
          <ac:chgData name="Brenda" userId="633cf986-ce32-4f82-933b-0bb3dc32a2bb" providerId="ADAL" clId="{4F07F57C-30AA-40D2-97A6-B9C6447A18BA}" dt="2020-05-19T14:13:08.176" v="3086" actId="20577"/>
          <ac:spMkLst>
            <pc:docMk/>
            <pc:sldMk cId="4266912819" sldId="4696"/>
            <ac:spMk id="4" creationId="{00000000-0000-0000-0000-000000000000}"/>
          </ac:spMkLst>
        </pc:spChg>
        <pc:spChg chg="add del mod">
          <ac:chgData name="Brenda" userId="633cf986-ce32-4f82-933b-0bb3dc32a2bb" providerId="ADAL" clId="{4F07F57C-30AA-40D2-97A6-B9C6447A18BA}" dt="2020-05-19T14:19:30.688" v="3135" actId="478"/>
          <ac:spMkLst>
            <pc:docMk/>
            <pc:sldMk cId="4266912819" sldId="4696"/>
            <ac:spMk id="6" creationId="{457C3B8F-56C6-4145-B3B9-EF39A439B437}"/>
          </ac:spMkLst>
        </pc:spChg>
        <pc:picChg chg="add mod ord">
          <ac:chgData name="Brenda" userId="633cf986-ce32-4f82-933b-0bb3dc32a2bb" providerId="ADAL" clId="{4F07F57C-30AA-40D2-97A6-B9C6447A18BA}" dt="2020-05-19T14:20:04.466" v="3140" actId="167"/>
          <ac:picMkLst>
            <pc:docMk/>
            <pc:sldMk cId="4266912819" sldId="4696"/>
            <ac:picMk id="8" creationId="{F7719AEB-4B92-4B8A-B6FB-4EA9B6291A5F}"/>
          </ac:picMkLst>
        </pc:picChg>
        <pc:picChg chg="del">
          <ac:chgData name="Brenda" userId="633cf986-ce32-4f82-933b-0bb3dc32a2bb" providerId="ADAL" clId="{4F07F57C-30AA-40D2-97A6-B9C6447A18BA}" dt="2020-05-19T14:13:11.259" v="3087" actId="478"/>
          <ac:picMkLst>
            <pc:docMk/>
            <pc:sldMk cId="4266912819" sldId="4696"/>
            <ac:picMk id="10" creationId="{081852DC-82CD-48F0-AF9B-581AA73AD1C4}"/>
          </ac:picMkLst>
        </pc:picChg>
      </pc:sldChg>
      <pc:sldChg chg="addSp delSp modSp add del mod">
        <pc:chgData name="Brenda" userId="633cf986-ce32-4f82-933b-0bb3dc32a2bb" providerId="ADAL" clId="{4F07F57C-30AA-40D2-97A6-B9C6447A18BA}" dt="2020-05-20T08:41:38.740" v="3646" actId="2696"/>
        <pc:sldMkLst>
          <pc:docMk/>
          <pc:sldMk cId="3443876396" sldId="4697"/>
        </pc:sldMkLst>
        <pc:spChg chg="mod">
          <ac:chgData name="Brenda" userId="633cf986-ce32-4f82-933b-0bb3dc32a2bb" providerId="ADAL" clId="{4F07F57C-30AA-40D2-97A6-B9C6447A18BA}" dt="2020-05-19T14:14:28.688" v="3122" actId="20577"/>
          <ac:spMkLst>
            <pc:docMk/>
            <pc:sldMk cId="3443876396" sldId="4697"/>
            <ac:spMk id="4" creationId="{00000000-0000-0000-0000-000000000000}"/>
          </ac:spMkLst>
        </pc:spChg>
        <pc:spChg chg="add mod">
          <ac:chgData name="Brenda" userId="633cf986-ce32-4f82-933b-0bb3dc32a2bb" providerId="ADAL" clId="{4F07F57C-30AA-40D2-97A6-B9C6447A18BA}" dt="2020-05-19T14:14:57.803" v="3131"/>
          <ac:spMkLst>
            <pc:docMk/>
            <pc:sldMk cId="3443876396" sldId="4697"/>
            <ac:spMk id="5" creationId="{0438E3E1-071E-45D7-AFDD-1933F325ED07}"/>
          </ac:spMkLst>
        </pc:spChg>
        <pc:spChg chg="del">
          <ac:chgData name="Brenda" userId="633cf986-ce32-4f82-933b-0bb3dc32a2bb" providerId="ADAL" clId="{4F07F57C-30AA-40D2-97A6-B9C6447A18BA}" dt="2020-05-19T14:14:19.042" v="3089" actId="478"/>
          <ac:spMkLst>
            <pc:docMk/>
            <pc:sldMk cId="3443876396" sldId="4697"/>
            <ac:spMk id="6" creationId="{00000000-0000-0000-0000-000000000000}"/>
          </ac:spMkLst>
        </pc:spChg>
        <pc:spChg chg="del">
          <ac:chgData name="Brenda" userId="633cf986-ce32-4f82-933b-0bb3dc32a2bb" providerId="ADAL" clId="{4F07F57C-30AA-40D2-97A6-B9C6447A18BA}" dt="2020-05-19T14:14:19.042" v="3089" actId="478"/>
          <ac:spMkLst>
            <pc:docMk/>
            <pc:sldMk cId="3443876396" sldId="4697"/>
            <ac:spMk id="11" creationId="{00000000-0000-0000-0000-000000000000}"/>
          </ac:spMkLst>
        </pc:spChg>
        <pc:spChg chg="del">
          <ac:chgData name="Brenda" userId="633cf986-ce32-4f82-933b-0bb3dc32a2bb" providerId="ADAL" clId="{4F07F57C-30AA-40D2-97A6-B9C6447A18BA}" dt="2020-05-19T14:14:19.042" v="3089" actId="478"/>
          <ac:spMkLst>
            <pc:docMk/>
            <pc:sldMk cId="3443876396" sldId="4697"/>
            <ac:spMk id="12" creationId="{00000000-0000-0000-0000-000000000000}"/>
          </ac:spMkLst>
        </pc:spChg>
        <pc:spChg chg="del">
          <ac:chgData name="Brenda" userId="633cf986-ce32-4f82-933b-0bb3dc32a2bb" providerId="ADAL" clId="{4F07F57C-30AA-40D2-97A6-B9C6447A18BA}" dt="2020-05-19T14:14:19.042" v="3089" actId="478"/>
          <ac:spMkLst>
            <pc:docMk/>
            <pc:sldMk cId="3443876396" sldId="4697"/>
            <ac:spMk id="13" creationId="{00000000-0000-0000-0000-000000000000}"/>
          </ac:spMkLst>
        </pc:spChg>
        <pc:spChg chg="del">
          <ac:chgData name="Brenda" userId="633cf986-ce32-4f82-933b-0bb3dc32a2bb" providerId="ADAL" clId="{4F07F57C-30AA-40D2-97A6-B9C6447A18BA}" dt="2020-05-19T14:14:19.042" v="3089" actId="478"/>
          <ac:spMkLst>
            <pc:docMk/>
            <pc:sldMk cId="3443876396" sldId="4697"/>
            <ac:spMk id="14" creationId="{00000000-0000-0000-0000-000000000000}"/>
          </ac:spMkLst>
        </pc:spChg>
        <pc:spChg chg="del">
          <ac:chgData name="Brenda" userId="633cf986-ce32-4f82-933b-0bb3dc32a2bb" providerId="ADAL" clId="{4F07F57C-30AA-40D2-97A6-B9C6447A18BA}" dt="2020-05-19T14:14:19.042" v="3089" actId="478"/>
          <ac:spMkLst>
            <pc:docMk/>
            <pc:sldMk cId="3443876396" sldId="4697"/>
            <ac:spMk id="15" creationId="{00000000-0000-0000-0000-000000000000}"/>
          </ac:spMkLst>
        </pc:spChg>
        <pc:spChg chg="del">
          <ac:chgData name="Brenda" userId="633cf986-ce32-4f82-933b-0bb3dc32a2bb" providerId="ADAL" clId="{4F07F57C-30AA-40D2-97A6-B9C6447A18BA}" dt="2020-05-19T14:14:19.042" v="3089" actId="478"/>
          <ac:spMkLst>
            <pc:docMk/>
            <pc:sldMk cId="3443876396" sldId="4697"/>
            <ac:spMk id="16" creationId="{00000000-0000-0000-0000-000000000000}"/>
          </ac:spMkLst>
        </pc:spChg>
        <pc:spChg chg="del">
          <ac:chgData name="Brenda" userId="633cf986-ce32-4f82-933b-0bb3dc32a2bb" providerId="ADAL" clId="{4F07F57C-30AA-40D2-97A6-B9C6447A18BA}" dt="2020-05-19T14:14:19.042" v="3089" actId="478"/>
          <ac:spMkLst>
            <pc:docMk/>
            <pc:sldMk cId="3443876396" sldId="4697"/>
            <ac:spMk id="17" creationId="{00000000-0000-0000-0000-000000000000}"/>
          </ac:spMkLst>
        </pc:spChg>
        <pc:spChg chg="del">
          <ac:chgData name="Brenda" userId="633cf986-ce32-4f82-933b-0bb3dc32a2bb" providerId="ADAL" clId="{4F07F57C-30AA-40D2-97A6-B9C6447A18BA}" dt="2020-05-19T14:14:19.042" v="3089" actId="478"/>
          <ac:spMkLst>
            <pc:docMk/>
            <pc:sldMk cId="3443876396" sldId="4697"/>
            <ac:spMk id="18" creationId="{00000000-0000-0000-0000-000000000000}"/>
          </ac:spMkLst>
        </pc:spChg>
        <pc:spChg chg="del">
          <ac:chgData name="Brenda" userId="633cf986-ce32-4f82-933b-0bb3dc32a2bb" providerId="ADAL" clId="{4F07F57C-30AA-40D2-97A6-B9C6447A18BA}" dt="2020-05-19T14:14:19.042" v="3089" actId="478"/>
          <ac:spMkLst>
            <pc:docMk/>
            <pc:sldMk cId="3443876396" sldId="4697"/>
            <ac:spMk id="23" creationId="{00000000-0000-0000-0000-000000000000}"/>
          </ac:spMkLst>
        </pc:spChg>
        <pc:graphicFrameChg chg="del">
          <ac:chgData name="Brenda" userId="633cf986-ce32-4f82-933b-0bb3dc32a2bb" providerId="ADAL" clId="{4F07F57C-30AA-40D2-97A6-B9C6447A18BA}" dt="2020-05-19T14:14:19.042" v="3089" actId="478"/>
          <ac:graphicFrameMkLst>
            <pc:docMk/>
            <pc:sldMk cId="3443876396" sldId="4697"/>
            <ac:graphicFrameMk id="3" creationId="{00000000-0000-0000-0000-000000000000}"/>
          </ac:graphicFrameMkLst>
        </pc:graphicFrameChg>
        <pc:graphicFrameChg chg="del">
          <ac:chgData name="Brenda" userId="633cf986-ce32-4f82-933b-0bb3dc32a2bb" providerId="ADAL" clId="{4F07F57C-30AA-40D2-97A6-B9C6447A18BA}" dt="2020-05-19T14:14:19.042" v="3089" actId="478"/>
          <ac:graphicFrameMkLst>
            <pc:docMk/>
            <pc:sldMk cId="3443876396" sldId="4697"/>
            <ac:graphicFrameMk id="20" creationId="{00000000-0000-0000-0000-000000000000}"/>
          </ac:graphicFrameMkLst>
        </pc:graphicFrameChg>
        <pc:graphicFrameChg chg="del">
          <ac:chgData name="Brenda" userId="633cf986-ce32-4f82-933b-0bb3dc32a2bb" providerId="ADAL" clId="{4F07F57C-30AA-40D2-97A6-B9C6447A18BA}" dt="2020-05-19T14:14:19.042" v="3089" actId="478"/>
          <ac:graphicFrameMkLst>
            <pc:docMk/>
            <pc:sldMk cId="3443876396" sldId="4697"/>
            <ac:graphicFrameMk id="21" creationId="{00000000-0000-0000-0000-000000000000}"/>
          </ac:graphicFrameMkLst>
        </pc:graphicFrameChg>
        <pc:graphicFrameChg chg="del">
          <ac:chgData name="Brenda" userId="633cf986-ce32-4f82-933b-0bb3dc32a2bb" providerId="ADAL" clId="{4F07F57C-30AA-40D2-97A6-B9C6447A18BA}" dt="2020-05-19T14:14:19.042" v="3089" actId="478"/>
          <ac:graphicFrameMkLst>
            <pc:docMk/>
            <pc:sldMk cId="3443876396" sldId="4697"/>
            <ac:graphicFrameMk id="22" creationId="{00000000-0000-0000-0000-000000000000}"/>
          </ac:graphicFrameMkLst>
        </pc:graphicFrameChg>
      </pc:sldChg>
      <pc:sldChg chg="del">
        <pc:chgData name="Brenda" userId="633cf986-ce32-4f82-933b-0bb3dc32a2bb" providerId="ADAL" clId="{4F07F57C-30AA-40D2-97A6-B9C6447A18BA}" dt="2020-05-20T09:55:30.988" v="3817" actId="2696"/>
        <pc:sldMkLst>
          <pc:docMk/>
          <pc:sldMk cId="1853482383" sldId="4698"/>
        </pc:sldMkLst>
      </pc:sldChg>
      <pc:sldChg chg="del">
        <pc:chgData name="Brenda" userId="633cf986-ce32-4f82-933b-0bb3dc32a2bb" providerId="ADAL" clId="{4F07F57C-30AA-40D2-97A6-B9C6447A18BA}" dt="2020-05-20T10:28:43.039" v="4016" actId="2696"/>
        <pc:sldMkLst>
          <pc:docMk/>
          <pc:sldMk cId="3812079294" sldId="4699"/>
        </pc:sldMkLst>
      </pc:sldChg>
      <pc:sldChg chg="del">
        <pc:chgData name="Brenda" userId="633cf986-ce32-4f82-933b-0bb3dc32a2bb" providerId="ADAL" clId="{4F07F57C-30AA-40D2-97A6-B9C6447A18BA}" dt="2020-05-20T10:29:20.069" v="4055" actId="2696"/>
        <pc:sldMkLst>
          <pc:docMk/>
          <pc:sldMk cId="4188086062" sldId="4700"/>
        </pc:sldMkLst>
      </pc:sldChg>
      <pc:sldChg chg="del">
        <pc:chgData name="Brenda" userId="633cf986-ce32-4f82-933b-0bb3dc32a2bb" providerId="ADAL" clId="{4F07F57C-30AA-40D2-97A6-B9C6447A18BA}" dt="2020-05-20T10:52:21.089" v="4160" actId="2696"/>
        <pc:sldMkLst>
          <pc:docMk/>
          <pc:sldMk cId="1909711352" sldId="4701"/>
        </pc:sldMkLst>
      </pc:sldChg>
      <pc:sldChg chg="addSp delSp modSp mod">
        <pc:chgData name="Brenda" userId="633cf986-ce32-4f82-933b-0bb3dc32a2bb" providerId="ADAL" clId="{4F07F57C-30AA-40D2-97A6-B9C6447A18BA}" dt="2020-05-21T09:20:59.955" v="4790" actId="478"/>
        <pc:sldMkLst>
          <pc:docMk/>
          <pc:sldMk cId="290332402" sldId="4702"/>
        </pc:sldMkLst>
        <pc:spChg chg="mod">
          <ac:chgData name="Brenda" userId="633cf986-ce32-4f82-933b-0bb3dc32a2bb" providerId="ADAL" clId="{4F07F57C-30AA-40D2-97A6-B9C6447A18BA}" dt="2020-05-20T10:58:35.132" v="4193" actId="1076"/>
          <ac:spMkLst>
            <pc:docMk/>
            <pc:sldMk cId="290332402" sldId="4702"/>
            <ac:spMk id="4" creationId="{8353A9EF-91C2-46CF-8CD5-D6CE4F29F9EF}"/>
          </ac:spMkLst>
        </pc:spChg>
        <pc:spChg chg="mod">
          <ac:chgData name="Brenda" userId="633cf986-ce32-4f82-933b-0bb3dc32a2bb" providerId="ADAL" clId="{4F07F57C-30AA-40D2-97A6-B9C6447A18BA}" dt="2020-05-21T09:20:43.994" v="4789" actId="207"/>
          <ac:spMkLst>
            <pc:docMk/>
            <pc:sldMk cId="290332402" sldId="4702"/>
            <ac:spMk id="6" creationId="{145F78C1-8F8B-428F-BD0D-87C9754285ED}"/>
          </ac:spMkLst>
        </pc:spChg>
        <pc:spChg chg="mod">
          <ac:chgData name="Brenda" userId="633cf986-ce32-4f82-933b-0bb3dc32a2bb" providerId="ADAL" clId="{4F07F57C-30AA-40D2-97A6-B9C6447A18BA}" dt="2020-05-20T10:58:43.613" v="4194" actId="1076"/>
          <ac:spMkLst>
            <pc:docMk/>
            <pc:sldMk cId="290332402" sldId="4702"/>
            <ac:spMk id="16" creationId="{00000000-0000-0000-0000-000000000000}"/>
          </ac:spMkLst>
        </pc:spChg>
        <pc:graphicFrameChg chg="add del mod">
          <ac:chgData name="Brenda" userId="633cf986-ce32-4f82-933b-0bb3dc32a2bb" providerId="ADAL" clId="{4F07F57C-30AA-40D2-97A6-B9C6447A18BA}" dt="2020-05-21T09:20:39.573" v="4787"/>
          <ac:graphicFrameMkLst>
            <pc:docMk/>
            <pc:sldMk cId="290332402" sldId="4702"/>
            <ac:graphicFrameMk id="2" creationId="{D603C8FD-FC0F-4E0B-8CFB-7BFB37CE4B4C}"/>
          </ac:graphicFrameMkLst>
        </pc:graphicFrameChg>
        <pc:graphicFrameChg chg="del">
          <ac:chgData name="Brenda" userId="633cf986-ce32-4f82-933b-0bb3dc32a2bb" providerId="ADAL" clId="{4F07F57C-30AA-40D2-97A6-B9C6447A18BA}" dt="2020-05-20T10:30:32.639" v="4056" actId="478"/>
          <ac:graphicFrameMkLst>
            <pc:docMk/>
            <pc:sldMk cId="290332402" sldId="4702"/>
            <ac:graphicFrameMk id="11" creationId="{0EBB2AD5-8AA3-4FB0-B25A-15794C5D97DF}"/>
          </ac:graphicFrameMkLst>
        </pc:graphicFrameChg>
        <pc:graphicFrameChg chg="mod">
          <ac:chgData name="Brenda" userId="633cf986-ce32-4f82-933b-0bb3dc32a2bb" providerId="ADAL" clId="{4F07F57C-30AA-40D2-97A6-B9C6447A18BA}" dt="2020-05-20T10:33:12.234" v="4072" actId="207"/>
          <ac:graphicFrameMkLst>
            <pc:docMk/>
            <pc:sldMk cId="290332402" sldId="4702"/>
            <ac:graphicFrameMk id="15" creationId="{5B2B1AD0-B0DA-4B5B-8EBC-D652B8372855}"/>
          </ac:graphicFrameMkLst>
        </pc:graphicFrameChg>
        <pc:picChg chg="mod">
          <ac:chgData name="Brenda" userId="633cf986-ce32-4f82-933b-0bb3dc32a2bb" providerId="ADAL" clId="{4F07F57C-30AA-40D2-97A6-B9C6447A18BA}" dt="2020-05-20T10:32:07.189" v="4064" actId="1076"/>
          <ac:picMkLst>
            <pc:docMk/>
            <pc:sldMk cId="290332402" sldId="4702"/>
            <ac:picMk id="12" creationId="{3CB2DFC0-A94F-48C1-988C-300CB66AD388}"/>
          </ac:picMkLst>
        </pc:picChg>
        <pc:picChg chg="mod">
          <ac:chgData name="Brenda" userId="633cf986-ce32-4f82-933b-0bb3dc32a2bb" providerId="ADAL" clId="{4F07F57C-30AA-40D2-97A6-B9C6447A18BA}" dt="2020-05-20T10:33:38.356" v="4075" actId="1076"/>
          <ac:picMkLst>
            <pc:docMk/>
            <pc:sldMk cId="290332402" sldId="4702"/>
            <ac:picMk id="14" creationId="{1D633BD3-496A-42AC-AFD3-138606067C08}"/>
          </ac:picMkLst>
        </pc:picChg>
        <pc:picChg chg="mod">
          <ac:chgData name="Brenda" userId="633cf986-ce32-4f82-933b-0bb3dc32a2bb" providerId="ADAL" clId="{4F07F57C-30AA-40D2-97A6-B9C6447A18BA}" dt="2020-05-20T10:33:16.421" v="4073" actId="1076"/>
          <ac:picMkLst>
            <pc:docMk/>
            <pc:sldMk cId="290332402" sldId="4702"/>
            <ac:picMk id="20" creationId="{0BFF34E9-AA8C-415C-B91C-B47F0D60BCE7}"/>
          </ac:picMkLst>
        </pc:picChg>
        <pc:picChg chg="del">
          <ac:chgData name="Brenda" userId="633cf986-ce32-4f82-933b-0bb3dc32a2bb" providerId="ADAL" clId="{4F07F57C-30AA-40D2-97A6-B9C6447A18BA}" dt="2020-05-20T10:33:30.525" v="4074" actId="478"/>
          <ac:picMkLst>
            <pc:docMk/>
            <pc:sldMk cId="290332402" sldId="4702"/>
            <ac:picMk id="24" creationId="{BEC6ACA7-87D1-4ED1-83E8-94297784B36F}"/>
          </ac:picMkLst>
        </pc:picChg>
        <pc:picChg chg="del">
          <ac:chgData name="Brenda" userId="633cf986-ce32-4f82-933b-0bb3dc32a2bb" providerId="ADAL" clId="{4F07F57C-30AA-40D2-97A6-B9C6447A18BA}" dt="2020-05-21T09:20:59.955" v="4790" actId="478"/>
          <ac:picMkLst>
            <pc:docMk/>
            <pc:sldMk cId="290332402" sldId="4702"/>
            <ac:picMk id="2054" creationId="{00000000-0000-0000-0000-000000000000}"/>
          </ac:picMkLst>
        </pc:picChg>
      </pc:sldChg>
      <pc:sldChg chg="addSp modSp mod">
        <pc:chgData name="Brenda" userId="633cf986-ce32-4f82-933b-0bb3dc32a2bb" providerId="ADAL" clId="{4F07F57C-30AA-40D2-97A6-B9C6447A18BA}" dt="2020-05-21T09:21:45.480" v="4801" actId="1076"/>
        <pc:sldMkLst>
          <pc:docMk/>
          <pc:sldMk cId="3271851302" sldId="4703"/>
        </pc:sldMkLst>
        <pc:spChg chg="add mod">
          <ac:chgData name="Brenda" userId="633cf986-ce32-4f82-933b-0bb3dc32a2bb" providerId="ADAL" clId="{4F07F57C-30AA-40D2-97A6-B9C6447A18BA}" dt="2020-05-21T09:21:45.480" v="4801" actId="1076"/>
          <ac:spMkLst>
            <pc:docMk/>
            <pc:sldMk cId="3271851302" sldId="4703"/>
            <ac:spMk id="2" creationId="{C3BBE478-DE07-4DD4-8F20-9E71C6E08AF5}"/>
          </ac:spMkLst>
        </pc:spChg>
        <pc:spChg chg="mod">
          <ac:chgData name="Brenda" userId="633cf986-ce32-4f82-933b-0bb3dc32a2bb" providerId="ADAL" clId="{4F07F57C-30AA-40D2-97A6-B9C6447A18BA}" dt="2020-05-20T10:34:39.917" v="4090" actId="20577"/>
          <ac:spMkLst>
            <pc:docMk/>
            <pc:sldMk cId="3271851302" sldId="4703"/>
            <ac:spMk id="5" creationId="{9BC7BBBC-38BD-4AAC-A051-5025D65D0721}"/>
          </ac:spMkLst>
        </pc:spChg>
        <pc:spChg chg="mod">
          <ac:chgData name="Brenda" userId="633cf986-ce32-4f82-933b-0bb3dc32a2bb" providerId="ADAL" clId="{4F07F57C-30AA-40D2-97A6-B9C6447A18BA}" dt="2020-05-21T09:21:40.471" v="4799" actId="1076"/>
          <ac:spMkLst>
            <pc:docMk/>
            <pc:sldMk cId="3271851302" sldId="4703"/>
            <ac:spMk id="6" creationId="{06F4A818-F260-47B2-BCBF-087CF30906AD}"/>
          </ac:spMkLst>
        </pc:spChg>
        <pc:spChg chg="mod">
          <ac:chgData name="Brenda" userId="633cf986-ce32-4f82-933b-0bb3dc32a2bb" providerId="ADAL" clId="{4F07F57C-30AA-40D2-97A6-B9C6447A18BA}" dt="2020-05-20T10:34:33.821" v="4080" actId="1076"/>
          <ac:spMkLst>
            <pc:docMk/>
            <pc:sldMk cId="3271851302" sldId="4703"/>
            <ac:spMk id="9" creationId="{00000000-0000-0000-0000-000000000000}"/>
          </ac:spMkLst>
        </pc:spChg>
        <pc:spChg chg="mod">
          <ac:chgData name="Brenda" userId="633cf986-ce32-4f82-933b-0bb3dc32a2bb" providerId="ADAL" clId="{4F07F57C-30AA-40D2-97A6-B9C6447A18BA}" dt="2020-05-21T09:21:42.039" v="4800" actId="1076"/>
          <ac:spMkLst>
            <pc:docMk/>
            <pc:sldMk cId="3271851302" sldId="4703"/>
            <ac:spMk id="11" creationId="{49C9655E-CA3C-4019-AE16-CB2B253FAE67}"/>
          </ac:spMkLst>
        </pc:spChg>
        <pc:graphicFrameChg chg="mod modGraphic">
          <ac:chgData name="Brenda" userId="633cf986-ce32-4f82-933b-0bb3dc32a2bb" providerId="ADAL" clId="{4F07F57C-30AA-40D2-97A6-B9C6447A18BA}" dt="2020-05-20T10:38:07.997" v="4128" actId="20577"/>
          <ac:graphicFrameMkLst>
            <pc:docMk/>
            <pc:sldMk cId="3271851302" sldId="4703"/>
            <ac:graphicFrameMk id="13" creationId="{00000000-0000-0000-0000-000000000000}"/>
          </ac:graphicFrameMkLst>
        </pc:graphicFrameChg>
        <pc:graphicFrameChg chg="mod">
          <ac:chgData name="Brenda" userId="633cf986-ce32-4f82-933b-0bb3dc32a2bb" providerId="ADAL" clId="{4F07F57C-30AA-40D2-97A6-B9C6447A18BA}" dt="2020-05-20T11:05:53.837" v="4197" actId="2711"/>
          <ac:graphicFrameMkLst>
            <pc:docMk/>
            <pc:sldMk cId="3271851302" sldId="4703"/>
            <ac:graphicFrameMk id="14" creationId="{00000000-0000-0000-0000-000000000000}"/>
          </ac:graphicFrameMkLst>
        </pc:graphicFrameChg>
      </pc:sldChg>
      <pc:sldChg chg="addSp delSp modSp mod">
        <pc:chgData name="Brenda" userId="633cf986-ce32-4f82-933b-0bb3dc32a2bb" providerId="ADAL" clId="{4F07F57C-30AA-40D2-97A6-B9C6447A18BA}" dt="2020-05-21T10:42:41.627" v="5125"/>
        <pc:sldMkLst>
          <pc:docMk/>
          <pc:sldMk cId="2368934894" sldId="4704"/>
        </pc:sldMkLst>
        <pc:spChg chg="mod">
          <ac:chgData name="Brenda" userId="633cf986-ce32-4f82-933b-0bb3dc32a2bb" providerId="ADAL" clId="{4F07F57C-30AA-40D2-97A6-B9C6447A18BA}" dt="2020-05-21T10:42:41.627" v="5125"/>
          <ac:spMkLst>
            <pc:docMk/>
            <pc:sldMk cId="2368934894" sldId="4704"/>
            <ac:spMk id="3" creationId="{C4D765CA-4C8C-4BEF-B46F-58C967501135}"/>
          </ac:spMkLst>
        </pc:spChg>
        <pc:spChg chg="mod">
          <ac:chgData name="Brenda" userId="633cf986-ce32-4f82-933b-0bb3dc32a2bb" providerId="ADAL" clId="{4F07F57C-30AA-40D2-97A6-B9C6447A18BA}" dt="2020-05-20T10:58:08.811" v="4188" actId="1076"/>
          <ac:spMkLst>
            <pc:docMk/>
            <pc:sldMk cId="2368934894" sldId="4704"/>
            <ac:spMk id="4" creationId="{8353A9EF-91C2-46CF-8CD5-D6CE4F29F9EF}"/>
          </ac:spMkLst>
        </pc:spChg>
        <pc:spChg chg="mod">
          <ac:chgData name="Brenda" userId="633cf986-ce32-4f82-933b-0bb3dc32a2bb" providerId="ADAL" clId="{4F07F57C-30AA-40D2-97A6-B9C6447A18BA}" dt="2020-05-21T09:22:21.377" v="4805" actId="207"/>
          <ac:spMkLst>
            <pc:docMk/>
            <pc:sldMk cId="2368934894" sldId="4704"/>
            <ac:spMk id="6" creationId="{145F78C1-8F8B-428F-BD0D-87C9754285ED}"/>
          </ac:spMkLst>
        </pc:spChg>
        <pc:spChg chg="mod">
          <ac:chgData name="Brenda" userId="633cf986-ce32-4f82-933b-0bb3dc32a2bb" providerId="ADAL" clId="{4F07F57C-30AA-40D2-97A6-B9C6447A18BA}" dt="2020-05-20T10:39:39.780" v="4145" actId="1076"/>
          <ac:spMkLst>
            <pc:docMk/>
            <pc:sldMk cId="2368934894" sldId="4704"/>
            <ac:spMk id="9" creationId="{00000000-0000-0000-0000-000000000000}"/>
          </ac:spMkLst>
        </pc:spChg>
        <pc:spChg chg="mod">
          <ac:chgData name="Brenda" userId="633cf986-ce32-4f82-933b-0bb3dc32a2bb" providerId="ADAL" clId="{4F07F57C-30AA-40D2-97A6-B9C6447A18BA}" dt="2020-05-20T10:58:18.820" v="4191" actId="1076"/>
          <ac:spMkLst>
            <pc:docMk/>
            <pc:sldMk cId="2368934894" sldId="4704"/>
            <ac:spMk id="16" creationId="{00000000-0000-0000-0000-000000000000}"/>
          </ac:spMkLst>
        </pc:spChg>
        <pc:graphicFrameChg chg="add del mod">
          <ac:chgData name="Brenda" userId="633cf986-ce32-4f82-933b-0bb3dc32a2bb" providerId="ADAL" clId="{4F07F57C-30AA-40D2-97A6-B9C6447A18BA}" dt="2020-05-21T09:22:17.803" v="4803"/>
          <ac:graphicFrameMkLst>
            <pc:docMk/>
            <pc:sldMk cId="2368934894" sldId="4704"/>
            <ac:graphicFrameMk id="2" creationId="{98FEA941-1EA2-4BF9-A75D-39C032EA3A4D}"/>
          </ac:graphicFrameMkLst>
        </pc:graphicFrameChg>
        <pc:graphicFrameChg chg="mod">
          <ac:chgData name="Brenda" userId="633cf986-ce32-4f82-933b-0bb3dc32a2bb" providerId="ADAL" clId="{4F07F57C-30AA-40D2-97A6-B9C6447A18BA}" dt="2020-05-20T10:58:14.699" v="4190" actId="1076"/>
          <ac:graphicFrameMkLst>
            <pc:docMk/>
            <pc:sldMk cId="2368934894" sldId="4704"/>
            <ac:graphicFrameMk id="15" creationId="{5B2B1AD0-B0DA-4B5B-8EBC-D652B8372855}"/>
          </ac:graphicFrameMkLst>
        </pc:graphicFrameChg>
        <pc:picChg chg="del mod">
          <ac:chgData name="Brenda" userId="633cf986-ce32-4f82-933b-0bb3dc32a2bb" providerId="ADAL" clId="{4F07F57C-30AA-40D2-97A6-B9C6447A18BA}" dt="2020-05-20T10:57:22.476" v="4182" actId="478"/>
          <ac:picMkLst>
            <pc:docMk/>
            <pc:sldMk cId="2368934894" sldId="4704"/>
            <ac:picMk id="7" creationId="{0EF69C01-748F-4889-ADCF-7FC9669DA51D}"/>
          </ac:picMkLst>
        </pc:picChg>
        <pc:picChg chg="mod">
          <ac:chgData name="Brenda" userId="633cf986-ce32-4f82-933b-0bb3dc32a2bb" providerId="ADAL" clId="{4F07F57C-30AA-40D2-97A6-B9C6447A18BA}" dt="2020-05-20T10:57:11.699" v="4179" actId="1076"/>
          <ac:picMkLst>
            <pc:docMk/>
            <pc:sldMk cId="2368934894" sldId="4704"/>
            <ac:picMk id="8" creationId="{B973F10C-D411-4EDC-9413-C3FEFE7CDCEB}"/>
          </ac:picMkLst>
        </pc:picChg>
        <pc:picChg chg="mod">
          <ac:chgData name="Brenda" userId="633cf986-ce32-4f82-933b-0bb3dc32a2bb" providerId="ADAL" clId="{4F07F57C-30AA-40D2-97A6-B9C6447A18BA}" dt="2020-05-20T10:57:38.579" v="4185" actId="1076"/>
          <ac:picMkLst>
            <pc:docMk/>
            <pc:sldMk cId="2368934894" sldId="4704"/>
            <ac:picMk id="17" creationId="{F91D94E1-7A70-41A7-A0F0-FED850D1AE6E}"/>
          </ac:picMkLst>
        </pc:picChg>
        <pc:picChg chg="mod">
          <ac:chgData name="Brenda" userId="633cf986-ce32-4f82-933b-0bb3dc32a2bb" providerId="ADAL" clId="{4F07F57C-30AA-40D2-97A6-B9C6447A18BA}" dt="2020-05-20T10:57:04.420" v="4177" actId="1076"/>
          <ac:picMkLst>
            <pc:docMk/>
            <pc:sldMk cId="2368934894" sldId="4704"/>
            <ac:picMk id="18" creationId="{1FC03590-FC6B-4AAB-9058-B30ABF92D609}"/>
          </ac:picMkLst>
        </pc:picChg>
        <pc:picChg chg="mod">
          <ac:chgData name="Brenda" userId="633cf986-ce32-4f82-933b-0bb3dc32a2bb" providerId="ADAL" clId="{4F07F57C-30AA-40D2-97A6-B9C6447A18BA}" dt="2020-05-20T10:57:07.011" v="4178" actId="1076"/>
          <ac:picMkLst>
            <pc:docMk/>
            <pc:sldMk cId="2368934894" sldId="4704"/>
            <ac:picMk id="19" creationId="{2A520A08-DF90-4FE3-9EBD-31C6844A3D9D}"/>
          </ac:picMkLst>
        </pc:picChg>
        <pc:picChg chg="del">
          <ac:chgData name="Brenda" userId="633cf986-ce32-4f82-933b-0bb3dc32a2bb" providerId="ADAL" clId="{4F07F57C-30AA-40D2-97A6-B9C6447A18BA}" dt="2020-05-20T10:40:13.325" v="4150" actId="478"/>
          <ac:picMkLst>
            <pc:docMk/>
            <pc:sldMk cId="2368934894" sldId="4704"/>
            <ac:picMk id="2054" creationId="{00000000-0000-0000-0000-000000000000}"/>
          </ac:picMkLst>
        </pc:picChg>
      </pc:sldChg>
      <pc:sldChg chg="addSp delSp modSp mod">
        <pc:chgData name="Brenda" userId="633cf986-ce32-4f82-933b-0bb3dc32a2bb" providerId="ADAL" clId="{4F07F57C-30AA-40D2-97A6-B9C6447A18BA}" dt="2020-05-21T10:45:27.356" v="5144" actId="478"/>
        <pc:sldMkLst>
          <pc:docMk/>
          <pc:sldMk cId="621350137" sldId="4706"/>
        </pc:sldMkLst>
        <pc:spChg chg="add del mod">
          <ac:chgData name="Brenda" userId="633cf986-ce32-4f82-933b-0bb3dc32a2bb" providerId="ADAL" clId="{4F07F57C-30AA-40D2-97A6-B9C6447A18BA}" dt="2020-05-21T10:45:26.044" v="5142" actId="767"/>
          <ac:spMkLst>
            <pc:docMk/>
            <pc:sldMk cId="621350137" sldId="4706"/>
            <ac:spMk id="2" creationId="{1CF28E91-12E3-42BC-807F-6A09B507B0FB}"/>
          </ac:spMkLst>
        </pc:spChg>
        <pc:spChg chg="add mod">
          <ac:chgData name="Brenda" userId="633cf986-ce32-4f82-933b-0bb3dc32a2bb" providerId="ADAL" clId="{4F07F57C-30AA-40D2-97A6-B9C6447A18BA}" dt="2020-05-20T11:06:41.594" v="4207"/>
          <ac:spMkLst>
            <pc:docMk/>
            <pc:sldMk cId="621350137" sldId="4706"/>
            <ac:spMk id="4" creationId="{86977052-1D90-4FAA-822F-618BECA62D4E}"/>
          </ac:spMkLst>
        </pc:spChg>
        <pc:spChg chg="mod">
          <ac:chgData name="Brenda" userId="633cf986-ce32-4f82-933b-0bb3dc32a2bb" providerId="ADAL" clId="{4F07F57C-30AA-40D2-97A6-B9C6447A18BA}" dt="2020-05-21T10:42:35.004" v="5124"/>
          <ac:spMkLst>
            <pc:docMk/>
            <pc:sldMk cId="621350137" sldId="4706"/>
            <ac:spMk id="5" creationId="{17AB0608-E52A-409E-B5E1-BC0DFDABF983}"/>
          </ac:spMkLst>
        </pc:spChg>
        <pc:spChg chg="del mod">
          <ac:chgData name="Brenda" userId="633cf986-ce32-4f82-933b-0bb3dc32a2bb" providerId="ADAL" clId="{4F07F57C-30AA-40D2-97A6-B9C6447A18BA}" dt="2020-05-20T11:06:31.584" v="4206" actId="478"/>
          <ac:spMkLst>
            <pc:docMk/>
            <pc:sldMk cId="621350137" sldId="4706"/>
            <ac:spMk id="6" creationId="{BF5C4E94-7553-4621-84C9-662BACB88EB6}"/>
          </ac:spMkLst>
        </pc:spChg>
        <pc:spChg chg="mod">
          <ac:chgData name="Brenda" userId="633cf986-ce32-4f82-933b-0bb3dc32a2bb" providerId="ADAL" clId="{4F07F57C-30AA-40D2-97A6-B9C6447A18BA}" dt="2020-05-21T10:45:26.698" v="5143" actId="1076"/>
          <ac:spMkLst>
            <pc:docMk/>
            <pc:sldMk cId="621350137" sldId="4706"/>
            <ac:spMk id="8" creationId="{C4E13F93-8E47-4BCE-9B8E-7A6E99CB56F2}"/>
          </ac:spMkLst>
        </pc:spChg>
        <pc:graphicFrameChg chg="del">
          <ac:chgData name="Brenda" userId="633cf986-ce32-4f82-933b-0bb3dc32a2bb" providerId="ADAL" clId="{4F07F57C-30AA-40D2-97A6-B9C6447A18BA}" dt="2020-05-20T11:07:38.667" v="4216" actId="478"/>
          <ac:graphicFrameMkLst>
            <pc:docMk/>
            <pc:sldMk cId="621350137" sldId="4706"/>
            <ac:graphicFrameMk id="3" creationId="{C3BFA889-9184-4B69-B969-EF3CB1222C94}"/>
          </ac:graphicFrameMkLst>
        </pc:graphicFrameChg>
        <pc:graphicFrameChg chg="add del mod">
          <ac:chgData name="Brenda" userId="633cf986-ce32-4f82-933b-0bb3dc32a2bb" providerId="ADAL" clId="{4F07F57C-30AA-40D2-97A6-B9C6447A18BA}" dt="2020-05-21T10:45:27.356" v="5144" actId="478"/>
          <ac:graphicFrameMkLst>
            <pc:docMk/>
            <pc:sldMk cId="621350137" sldId="4706"/>
            <ac:graphicFrameMk id="10" creationId="{0D3751AF-0CB3-4343-8F59-B153637BB725}"/>
          </ac:graphicFrameMkLst>
        </pc:graphicFrameChg>
        <pc:graphicFrameChg chg="add del mod">
          <ac:chgData name="Brenda" userId="633cf986-ce32-4f82-933b-0bb3dc32a2bb" providerId="ADAL" clId="{4F07F57C-30AA-40D2-97A6-B9C6447A18BA}" dt="2020-05-21T10:45:27.356" v="5144" actId="478"/>
          <ac:graphicFrameMkLst>
            <pc:docMk/>
            <pc:sldMk cId="621350137" sldId="4706"/>
            <ac:graphicFrameMk id="14" creationId="{058EB3EE-DA5A-4324-AF6C-08F1E0119038}"/>
          </ac:graphicFrameMkLst>
        </pc:graphicFrameChg>
        <pc:picChg chg="add del mod">
          <ac:chgData name="Brenda" userId="633cf986-ce32-4f82-933b-0bb3dc32a2bb" providerId="ADAL" clId="{4F07F57C-30AA-40D2-97A6-B9C6447A18BA}" dt="2020-05-21T10:43:46.520" v="5127" actId="478"/>
          <ac:picMkLst>
            <pc:docMk/>
            <pc:sldMk cId="621350137" sldId="4706"/>
            <ac:picMk id="11" creationId="{F0294101-C0D0-4862-AD62-141DD9024224}"/>
          </ac:picMkLst>
        </pc:picChg>
      </pc:sldChg>
      <pc:sldChg chg="addSp delSp modSp add mod">
        <pc:chgData name="Brenda" userId="633cf986-ce32-4f82-933b-0bb3dc32a2bb" providerId="ADAL" clId="{4F07F57C-30AA-40D2-97A6-B9C6447A18BA}" dt="2020-05-21T10:28:50.635" v="5043" actId="14100"/>
        <pc:sldMkLst>
          <pc:docMk/>
          <pc:sldMk cId="4204240718" sldId="4707"/>
        </pc:sldMkLst>
        <pc:spChg chg="add del mod">
          <ac:chgData name="Brenda" userId="633cf986-ce32-4f82-933b-0bb3dc32a2bb" providerId="ADAL" clId="{4F07F57C-30AA-40D2-97A6-B9C6447A18BA}" dt="2020-05-20T08:32:47.382" v="3592" actId="478"/>
          <ac:spMkLst>
            <pc:docMk/>
            <pc:sldMk cId="4204240718" sldId="4707"/>
            <ac:spMk id="2" creationId="{1FE3D542-A1DA-445C-843F-664C7934F7C1}"/>
          </ac:spMkLst>
        </pc:spChg>
        <pc:spChg chg="mod">
          <ac:chgData name="Brenda" userId="633cf986-ce32-4f82-933b-0bb3dc32a2bb" providerId="ADAL" clId="{4F07F57C-30AA-40D2-97A6-B9C6447A18BA}" dt="2020-05-21T10:22:30.880" v="5021"/>
          <ac:spMkLst>
            <pc:docMk/>
            <pc:sldMk cId="4204240718" sldId="4707"/>
            <ac:spMk id="3" creationId="{4E1EF4DA-E503-449B-8781-0892FFBCD589}"/>
          </ac:spMkLst>
        </pc:spChg>
        <pc:spChg chg="del">
          <ac:chgData name="Brenda" userId="633cf986-ce32-4f82-933b-0bb3dc32a2bb" providerId="ADAL" clId="{4F07F57C-30AA-40D2-97A6-B9C6447A18BA}" dt="2020-05-21T09:13:12.977" v="4740" actId="478"/>
          <ac:spMkLst>
            <pc:docMk/>
            <pc:sldMk cId="4204240718" sldId="4707"/>
            <ac:spMk id="13" creationId="{B3FA5079-7170-46F4-A5D0-9F90A4F2B012}"/>
          </ac:spMkLst>
        </pc:spChg>
        <pc:spChg chg="mod">
          <ac:chgData name="Brenda" userId="633cf986-ce32-4f82-933b-0bb3dc32a2bb" providerId="ADAL" clId="{4F07F57C-30AA-40D2-97A6-B9C6447A18BA}" dt="2020-05-20T08:36:36.118" v="3630"/>
          <ac:spMkLst>
            <pc:docMk/>
            <pc:sldMk cId="4204240718" sldId="4707"/>
            <ac:spMk id="20" creationId="{5F558137-D1F8-46AD-9DB1-40766104AC6C}"/>
          </ac:spMkLst>
        </pc:spChg>
        <pc:spChg chg="mod">
          <ac:chgData name="Brenda" userId="633cf986-ce32-4f82-933b-0bb3dc32a2bb" providerId="ADAL" clId="{4F07F57C-30AA-40D2-97A6-B9C6447A18BA}" dt="2020-05-20T08:36:36.118" v="3630"/>
          <ac:spMkLst>
            <pc:docMk/>
            <pc:sldMk cId="4204240718" sldId="4707"/>
            <ac:spMk id="21" creationId="{9EFCC7EF-8B24-4F48-9087-D756C56884D6}"/>
          </ac:spMkLst>
        </pc:spChg>
        <pc:spChg chg="mod">
          <ac:chgData name="Brenda" userId="633cf986-ce32-4f82-933b-0bb3dc32a2bb" providerId="ADAL" clId="{4F07F57C-30AA-40D2-97A6-B9C6447A18BA}" dt="2020-05-20T08:36:36.118" v="3630"/>
          <ac:spMkLst>
            <pc:docMk/>
            <pc:sldMk cId="4204240718" sldId="4707"/>
            <ac:spMk id="22" creationId="{53C2B3FA-7BEE-4CA6-957F-697D01BE2BEB}"/>
          </ac:spMkLst>
        </pc:spChg>
        <pc:grpChg chg="add mod">
          <ac:chgData name="Brenda" userId="633cf986-ce32-4f82-933b-0bb3dc32a2bb" providerId="ADAL" clId="{4F07F57C-30AA-40D2-97A6-B9C6447A18BA}" dt="2020-05-20T08:36:36.118" v="3630"/>
          <ac:grpSpMkLst>
            <pc:docMk/>
            <pc:sldMk cId="4204240718" sldId="4707"/>
            <ac:grpSpMk id="19" creationId="{28855724-8309-46B9-B1F9-2E30D18A5C3C}"/>
          </ac:grpSpMkLst>
        </pc:grpChg>
        <pc:graphicFrameChg chg="del">
          <ac:chgData name="Brenda" userId="633cf986-ce32-4f82-933b-0bb3dc32a2bb" providerId="ADAL" clId="{4F07F57C-30AA-40D2-97A6-B9C6447A18BA}" dt="2020-05-20T08:26:50.136" v="3567" actId="478"/>
          <ac:graphicFrameMkLst>
            <pc:docMk/>
            <pc:sldMk cId="4204240718" sldId="4707"/>
            <ac:graphicFrameMk id="5" creationId="{57F45D8D-3BBC-4C89-B0D5-AD46E7A5199C}"/>
          </ac:graphicFrameMkLst>
        </pc:graphicFrameChg>
        <pc:graphicFrameChg chg="add mod modGraphic">
          <ac:chgData name="Brenda" userId="633cf986-ce32-4f82-933b-0bb3dc32a2bb" providerId="ADAL" clId="{4F07F57C-30AA-40D2-97A6-B9C6447A18BA}" dt="2020-05-21T10:28:50.635" v="5043" actId="14100"/>
          <ac:graphicFrameMkLst>
            <pc:docMk/>
            <pc:sldMk cId="4204240718" sldId="4707"/>
            <ac:graphicFrameMk id="6" creationId="{B379ACB9-3D38-4A4C-8E2E-4DFA3471C46D}"/>
          </ac:graphicFrameMkLst>
        </pc:graphicFrameChg>
        <pc:graphicFrameChg chg="del">
          <ac:chgData name="Brenda" userId="633cf986-ce32-4f82-933b-0bb3dc32a2bb" providerId="ADAL" clId="{4F07F57C-30AA-40D2-97A6-B9C6447A18BA}" dt="2020-05-20T08:28:03.231" v="3577" actId="478"/>
          <ac:graphicFrameMkLst>
            <pc:docMk/>
            <pc:sldMk cId="4204240718" sldId="4707"/>
            <ac:graphicFrameMk id="8" creationId="{9056601D-45D6-4018-8098-A43C21609033}"/>
          </ac:graphicFrameMkLst>
        </pc:graphicFrameChg>
        <pc:cxnChg chg="del">
          <ac:chgData name="Brenda" userId="633cf986-ce32-4f82-933b-0bb3dc32a2bb" providerId="ADAL" clId="{4F07F57C-30AA-40D2-97A6-B9C6447A18BA}" dt="2020-05-20T08:26:50.136" v="3567" actId="478"/>
          <ac:cxnSpMkLst>
            <pc:docMk/>
            <pc:sldMk cId="4204240718" sldId="4707"/>
            <ac:cxnSpMk id="14" creationId="{0052ECED-70D6-486B-AF07-616BF4EC34C3}"/>
          </ac:cxnSpMkLst>
        </pc:cxnChg>
        <pc:cxnChg chg="del">
          <ac:chgData name="Brenda" userId="633cf986-ce32-4f82-933b-0bb3dc32a2bb" providerId="ADAL" clId="{4F07F57C-30AA-40D2-97A6-B9C6447A18BA}" dt="2020-05-20T08:26:50.136" v="3567" actId="478"/>
          <ac:cxnSpMkLst>
            <pc:docMk/>
            <pc:sldMk cId="4204240718" sldId="4707"/>
            <ac:cxnSpMk id="15" creationId="{DC06A6AF-EE12-4549-97D7-AF590E739278}"/>
          </ac:cxnSpMkLst>
        </pc:cxnChg>
        <pc:cxnChg chg="del">
          <ac:chgData name="Brenda" userId="633cf986-ce32-4f82-933b-0bb3dc32a2bb" providerId="ADAL" clId="{4F07F57C-30AA-40D2-97A6-B9C6447A18BA}" dt="2020-05-20T08:26:50.136" v="3567" actId="478"/>
          <ac:cxnSpMkLst>
            <pc:docMk/>
            <pc:sldMk cId="4204240718" sldId="4707"/>
            <ac:cxnSpMk id="16" creationId="{B620B283-8CA8-4F34-B2E6-CC68D69B03D5}"/>
          </ac:cxnSpMkLst>
        </pc:cxnChg>
        <pc:cxnChg chg="del">
          <ac:chgData name="Brenda" userId="633cf986-ce32-4f82-933b-0bb3dc32a2bb" providerId="ADAL" clId="{4F07F57C-30AA-40D2-97A6-B9C6447A18BA}" dt="2020-05-20T08:26:52.520" v="3568" actId="478"/>
          <ac:cxnSpMkLst>
            <pc:docMk/>
            <pc:sldMk cId="4204240718" sldId="4707"/>
            <ac:cxnSpMk id="17" creationId="{5CD60E2F-F2E0-411C-8F72-BD74B6DF7E23}"/>
          </ac:cxnSpMkLst>
        </pc:cxnChg>
        <pc:cxnChg chg="del">
          <ac:chgData name="Brenda" userId="633cf986-ce32-4f82-933b-0bb3dc32a2bb" providerId="ADAL" clId="{4F07F57C-30AA-40D2-97A6-B9C6447A18BA}" dt="2020-05-20T08:26:50.136" v="3567" actId="478"/>
          <ac:cxnSpMkLst>
            <pc:docMk/>
            <pc:sldMk cId="4204240718" sldId="4707"/>
            <ac:cxnSpMk id="18" creationId="{C90A9677-AE7D-4250-9219-97CB19B80AA4}"/>
          </ac:cxnSpMkLst>
        </pc:cxnChg>
      </pc:sldChg>
      <pc:sldChg chg="addSp modSp del mod">
        <pc:chgData name="Brenda" userId="633cf986-ce32-4f82-933b-0bb3dc32a2bb" providerId="ADAL" clId="{4F07F57C-30AA-40D2-97A6-B9C6447A18BA}" dt="2020-05-20T08:43:28.552" v="3649" actId="2696"/>
        <pc:sldMkLst>
          <pc:docMk/>
          <pc:sldMk cId="2483747862" sldId="4708"/>
        </pc:sldMkLst>
        <pc:spChg chg="mod">
          <ac:chgData name="Brenda" userId="633cf986-ce32-4f82-933b-0bb3dc32a2bb" providerId="ADAL" clId="{4F07F57C-30AA-40D2-97A6-B9C6447A18BA}" dt="2020-05-20T08:40:01.069" v="3644" actId="1076"/>
          <ac:spMkLst>
            <pc:docMk/>
            <pc:sldMk cId="2483747862" sldId="4708"/>
            <ac:spMk id="7" creationId="{00000000-0000-0000-0000-000000000000}"/>
          </ac:spMkLst>
        </pc:spChg>
        <pc:spChg chg="add mod">
          <ac:chgData name="Brenda" userId="633cf986-ce32-4f82-933b-0bb3dc32a2bb" providerId="ADAL" clId="{4F07F57C-30AA-40D2-97A6-B9C6447A18BA}" dt="2020-05-20T08:39:34.349" v="3635"/>
          <ac:spMkLst>
            <pc:docMk/>
            <pc:sldMk cId="2483747862" sldId="4708"/>
            <ac:spMk id="8" creationId="{B8415769-C7D2-4EE0-909B-0F9FC9D5F1CE}"/>
          </ac:spMkLst>
        </pc:spChg>
      </pc:sldChg>
      <pc:sldChg chg="addSp delSp modSp mod">
        <pc:chgData name="Brenda" userId="633cf986-ce32-4f82-933b-0bb3dc32a2bb" providerId="ADAL" clId="{4F07F57C-30AA-40D2-97A6-B9C6447A18BA}" dt="2020-05-21T09:17:12.352" v="4768" actId="1076"/>
        <pc:sldMkLst>
          <pc:docMk/>
          <pc:sldMk cId="3016617561" sldId="4709"/>
        </pc:sldMkLst>
        <pc:spChg chg="add del mod">
          <ac:chgData name="Brenda" userId="633cf986-ce32-4f82-933b-0bb3dc32a2bb" providerId="ADAL" clId="{4F07F57C-30AA-40D2-97A6-B9C6447A18BA}" dt="2020-05-20T08:50:07.205" v="3682" actId="478"/>
          <ac:spMkLst>
            <pc:docMk/>
            <pc:sldMk cId="3016617561" sldId="4709"/>
            <ac:spMk id="2" creationId="{5B75AAE2-C94E-4DB3-9E58-719B5FD0DDDD}"/>
          </ac:spMkLst>
        </pc:spChg>
        <pc:spChg chg="mod">
          <ac:chgData name="Brenda" userId="633cf986-ce32-4f82-933b-0bb3dc32a2bb" providerId="ADAL" clId="{4F07F57C-30AA-40D2-97A6-B9C6447A18BA}" dt="2020-05-20T08:43:24.769" v="3648"/>
          <ac:spMkLst>
            <pc:docMk/>
            <pc:sldMk cId="3016617561" sldId="4709"/>
            <ac:spMk id="3" creationId="{4E1EF4DA-E503-449B-8781-0892FFBCD589}"/>
          </ac:spMkLst>
        </pc:spChg>
        <pc:spChg chg="mod">
          <ac:chgData name="Brenda" userId="633cf986-ce32-4f82-933b-0bb3dc32a2bb" providerId="ADAL" clId="{4F07F57C-30AA-40D2-97A6-B9C6447A18BA}" dt="2020-05-20T08:47:31.157" v="3680" actId="20577"/>
          <ac:spMkLst>
            <pc:docMk/>
            <pc:sldMk cId="3016617561" sldId="4709"/>
            <ac:spMk id="4" creationId="{5250B590-1A4D-4065-A33E-5E8CCB04CA82}"/>
          </ac:spMkLst>
        </pc:spChg>
        <pc:spChg chg="mod">
          <ac:chgData name="Brenda" userId="633cf986-ce32-4f82-933b-0bb3dc32a2bb" providerId="ADAL" clId="{4F07F57C-30AA-40D2-97A6-B9C6447A18BA}" dt="2020-05-20T08:43:12.962" v="3647"/>
          <ac:spMkLst>
            <pc:docMk/>
            <pc:sldMk cId="3016617561" sldId="4709"/>
            <ac:spMk id="9" creationId="{00000000-0000-0000-0000-000000000000}"/>
          </ac:spMkLst>
        </pc:spChg>
        <pc:spChg chg="mod">
          <ac:chgData name="Brenda" userId="633cf986-ce32-4f82-933b-0bb3dc32a2bb" providerId="ADAL" clId="{4F07F57C-30AA-40D2-97A6-B9C6447A18BA}" dt="2020-05-21T09:17:12.352" v="4768" actId="1076"/>
          <ac:spMkLst>
            <pc:docMk/>
            <pc:sldMk cId="3016617561" sldId="4709"/>
            <ac:spMk id="13" creationId="{B3FA5079-7170-46F4-A5D0-9F90A4F2B012}"/>
          </ac:spMkLst>
        </pc:spChg>
        <pc:grpChg chg="del">
          <ac:chgData name="Brenda" userId="633cf986-ce32-4f82-933b-0bb3dc32a2bb" providerId="ADAL" clId="{4F07F57C-30AA-40D2-97A6-B9C6447A18BA}" dt="2020-05-20T08:43:48.598" v="3652" actId="478"/>
          <ac:grpSpMkLst>
            <pc:docMk/>
            <pc:sldMk cId="3016617561" sldId="4709"/>
            <ac:grpSpMk id="19" creationId="{28855724-8309-46B9-B1F9-2E30D18A5C3C}"/>
          </ac:grpSpMkLst>
        </pc:grpChg>
        <pc:graphicFrameChg chg="add mod modGraphic">
          <ac:chgData name="Brenda" userId="633cf986-ce32-4f82-933b-0bb3dc32a2bb" providerId="ADAL" clId="{4F07F57C-30AA-40D2-97A6-B9C6447A18BA}" dt="2020-05-20T09:55:47.871" v="3820" actId="1076"/>
          <ac:graphicFrameMkLst>
            <pc:docMk/>
            <pc:sldMk cId="3016617561" sldId="4709"/>
            <ac:graphicFrameMk id="5" creationId="{0C45CE60-6CF7-42D3-B4F6-CAE09BB57509}"/>
          </ac:graphicFrameMkLst>
        </pc:graphicFrameChg>
        <pc:graphicFrameChg chg="del">
          <ac:chgData name="Brenda" userId="633cf986-ce32-4f82-933b-0bb3dc32a2bb" providerId="ADAL" clId="{4F07F57C-30AA-40D2-97A6-B9C6447A18BA}" dt="2020-05-20T08:43:46.794" v="3651" actId="478"/>
          <ac:graphicFrameMkLst>
            <pc:docMk/>
            <pc:sldMk cId="3016617561" sldId="4709"/>
            <ac:graphicFrameMk id="6" creationId="{B379ACB9-3D38-4A4C-8E2E-4DFA3471C46D}"/>
          </ac:graphicFrameMkLst>
        </pc:graphicFrameChg>
        <pc:graphicFrameChg chg="add mod modGraphic">
          <ac:chgData name="Brenda" userId="633cf986-ce32-4f82-933b-0bb3dc32a2bb" providerId="ADAL" clId="{4F07F57C-30AA-40D2-97A6-B9C6447A18BA}" dt="2020-05-21T09:16:52.844" v="4764" actId="255"/>
          <ac:graphicFrameMkLst>
            <pc:docMk/>
            <pc:sldMk cId="3016617561" sldId="4709"/>
            <ac:graphicFrameMk id="7" creationId="{762F7051-0B71-48F9-818E-CC9059DC2225}"/>
          </ac:graphicFrameMkLst>
        </pc:graphicFrameChg>
        <pc:graphicFrameChg chg="add mod modGraphic">
          <ac:chgData name="Brenda" userId="633cf986-ce32-4f82-933b-0bb3dc32a2bb" providerId="ADAL" clId="{4F07F57C-30AA-40D2-97A6-B9C6447A18BA}" dt="2020-05-21T09:17:05.503" v="4767" actId="14734"/>
          <ac:graphicFrameMkLst>
            <pc:docMk/>
            <pc:sldMk cId="3016617561" sldId="4709"/>
            <ac:graphicFrameMk id="8" creationId="{E3AE2CF9-A11A-41FF-B6B4-29EBC4D3E3E8}"/>
          </ac:graphicFrameMkLst>
        </pc:graphicFrameChg>
        <pc:graphicFrameChg chg="add mod">
          <ac:chgData name="Brenda" userId="633cf986-ce32-4f82-933b-0bb3dc32a2bb" providerId="ADAL" clId="{4F07F57C-30AA-40D2-97A6-B9C6447A18BA}" dt="2020-05-20T08:51:30.044" v="3699" actId="14100"/>
          <ac:graphicFrameMkLst>
            <pc:docMk/>
            <pc:sldMk cId="3016617561" sldId="4709"/>
            <ac:graphicFrameMk id="11" creationId="{B0BE60B6-F3E0-4B1F-96EA-DC8B0F6C877C}"/>
          </ac:graphicFrameMkLst>
        </pc:graphicFrameChg>
      </pc:sldChg>
      <pc:sldChg chg="addSp delSp modSp add mod">
        <pc:chgData name="Brenda" userId="633cf986-ce32-4f82-933b-0bb3dc32a2bb" providerId="ADAL" clId="{4F07F57C-30AA-40D2-97A6-B9C6447A18BA}" dt="2020-05-21T09:18:30.464" v="4774" actId="478"/>
        <pc:sldMkLst>
          <pc:docMk/>
          <pc:sldMk cId="2516247312" sldId="4710"/>
        </pc:sldMkLst>
        <pc:spChg chg="mod">
          <ac:chgData name="Brenda" userId="633cf986-ce32-4f82-933b-0bb3dc32a2bb" providerId="ADAL" clId="{4F07F57C-30AA-40D2-97A6-B9C6447A18BA}" dt="2020-05-20T08:57:13.371" v="3740" actId="1076"/>
          <ac:spMkLst>
            <pc:docMk/>
            <pc:sldMk cId="2516247312" sldId="4710"/>
            <ac:spMk id="3" creationId="{4E1EF4DA-E503-449B-8781-0892FFBCD589}"/>
          </ac:spMkLst>
        </pc:spChg>
        <pc:spChg chg="mod">
          <ac:chgData name="Brenda" userId="633cf986-ce32-4f82-933b-0bb3dc32a2bb" providerId="ADAL" clId="{4F07F57C-30AA-40D2-97A6-B9C6447A18BA}" dt="2020-05-20T09:00:45.506" v="3775"/>
          <ac:spMkLst>
            <pc:docMk/>
            <pc:sldMk cId="2516247312" sldId="4710"/>
            <ac:spMk id="4" creationId="{5250B590-1A4D-4065-A33E-5E8CCB04CA82}"/>
          </ac:spMkLst>
        </pc:spChg>
        <pc:spChg chg="mod">
          <ac:chgData name="Brenda" userId="633cf986-ce32-4f82-933b-0bb3dc32a2bb" providerId="ADAL" clId="{4F07F57C-30AA-40D2-97A6-B9C6447A18BA}" dt="2020-05-20T08:57:13.371" v="3740" actId="1076"/>
          <ac:spMkLst>
            <pc:docMk/>
            <pc:sldMk cId="2516247312" sldId="4710"/>
            <ac:spMk id="9" creationId="{00000000-0000-0000-0000-000000000000}"/>
          </ac:spMkLst>
        </pc:spChg>
        <pc:spChg chg="mod">
          <ac:chgData name="Brenda" userId="633cf986-ce32-4f82-933b-0bb3dc32a2bb" providerId="ADAL" clId="{4F07F57C-30AA-40D2-97A6-B9C6447A18BA}" dt="2020-05-21T09:18:06.732" v="4770"/>
          <ac:spMkLst>
            <pc:docMk/>
            <pc:sldMk cId="2516247312" sldId="4710"/>
            <ac:spMk id="13" creationId="{B3FA5079-7170-46F4-A5D0-9F90A4F2B012}"/>
          </ac:spMkLst>
        </pc:spChg>
        <pc:spChg chg="add mod">
          <ac:chgData name="Brenda" userId="633cf986-ce32-4f82-933b-0bb3dc32a2bb" providerId="ADAL" clId="{4F07F57C-30AA-40D2-97A6-B9C6447A18BA}" dt="2020-05-20T09:08:45.877" v="3792" actId="1036"/>
          <ac:spMkLst>
            <pc:docMk/>
            <pc:sldMk cId="2516247312" sldId="4710"/>
            <ac:spMk id="16" creationId="{CEE43952-A871-4B58-8DE9-A9BBF3227178}"/>
          </ac:spMkLst>
        </pc:spChg>
        <pc:spChg chg="add mod">
          <ac:chgData name="Brenda" userId="633cf986-ce32-4f82-933b-0bb3dc32a2bb" providerId="ADAL" clId="{4F07F57C-30AA-40D2-97A6-B9C6447A18BA}" dt="2020-05-20T09:08:52.115" v="3798" actId="1035"/>
          <ac:spMkLst>
            <pc:docMk/>
            <pc:sldMk cId="2516247312" sldId="4710"/>
            <ac:spMk id="17" creationId="{EC759D7C-CAA9-4CD2-B8A0-1C5024945DC9}"/>
          </ac:spMkLst>
        </pc:spChg>
        <pc:spChg chg="add mod">
          <ac:chgData name="Brenda" userId="633cf986-ce32-4f82-933b-0bb3dc32a2bb" providerId="ADAL" clId="{4F07F57C-30AA-40D2-97A6-B9C6447A18BA}" dt="2020-05-20T09:08:59.458" v="3799" actId="1076"/>
          <ac:spMkLst>
            <pc:docMk/>
            <pc:sldMk cId="2516247312" sldId="4710"/>
            <ac:spMk id="18" creationId="{279D6C79-FF29-4BD6-80CD-955EE54DAA89}"/>
          </ac:spMkLst>
        </pc:spChg>
        <pc:spChg chg="add del mod">
          <ac:chgData name="Brenda" userId="633cf986-ce32-4f82-933b-0bb3dc32a2bb" providerId="ADAL" clId="{4F07F57C-30AA-40D2-97A6-B9C6447A18BA}" dt="2020-05-20T09:09:10.659" v="3800" actId="478"/>
          <ac:spMkLst>
            <pc:docMk/>
            <pc:sldMk cId="2516247312" sldId="4710"/>
            <ac:spMk id="23" creationId="{6D165AED-5ED7-4883-A7CF-EF87901E34CB}"/>
          </ac:spMkLst>
        </pc:spChg>
        <pc:spChg chg="add mod">
          <ac:chgData name="Brenda" userId="633cf986-ce32-4f82-933b-0bb3dc32a2bb" providerId="ADAL" clId="{4F07F57C-30AA-40D2-97A6-B9C6447A18BA}" dt="2020-05-20T09:11:09.867" v="3811" actId="14100"/>
          <ac:spMkLst>
            <pc:docMk/>
            <pc:sldMk cId="2516247312" sldId="4710"/>
            <ac:spMk id="24" creationId="{44CE7106-5BAE-42EA-B302-885E431C2A14}"/>
          </ac:spMkLst>
        </pc:spChg>
        <pc:spChg chg="add mod">
          <ac:chgData name="Brenda" userId="633cf986-ce32-4f82-933b-0bb3dc32a2bb" providerId="ADAL" clId="{4F07F57C-30AA-40D2-97A6-B9C6447A18BA}" dt="2020-05-20T08:59:00.840" v="3752"/>
          <ac:spMkLst>
            <pc:docMk/>
            <pc:sldMk cId="2516247312" sldId="4710"/>
            <ac:spMk id="25" creationId="{A8FADCB6-8452-4A46-ADB0-EC2205F42BBF}"/>
          </ac:spMkLst>
        </pc:spChg>
        <pc:spChg chg="add mod">
          <ac:chgData name="Brenda" userId="633cf986-ce32-4f82-933b-0bb3dc32a2bb" providerId="ADAL" clId="{4F07F57C-30AA-40D2-97A6-B9C6447A18BA}" dt="2020-05-20T09:09:30.258" v="3807" actId="1076"/>
          <ac:spMkLst>
            <pc:docMk/>
            <pc:sldMk cId="2516247312" sldId="4710"/>
            <ac:spMk id="27" creationId="{82BCF99B-E657-4BAB-AD37-92B5CE3A03CC}"/>
          </ac:spMkLst>
        </pc:spChg>
        <pc:spChg chg="add mod">
          <ac:chgData name="Brenda" userId="633cf986-ce32-4f82-933b-0bb3dc32a2bb" providerId="ADAL" clId="{4F07F57C-30AA-40D2-97A6-B9C6447A18BA}" dt="2020-05-20T09:09:27.426" v="3806" actId="1076"/>
          <ac:spMkLst>
            <pc:docMk/>
            <pc:sldMk cId="2516247312" sldId="4710"/>
            <ac:spMk id="28" creationId="{7C12B6AC-45BA-493F-900A-D50558D090B5}"/>
          </ac:spMkLst>
        </pc:spChg>
        <pc:spChg chg="mod">
          <ac:chgData name="Brenda" userId="633cf986-ce32-4f82-933b-0bb3dc32a2bb" providerId="ADAL" clId="{4F07F57C-30AA-40D2-97A6-B9C6447A18BA}" dt="2020-05-20T08:59:00.840" v="3752"/>
          <ac:spMkLst>
            <pc:docMk/>
            <pc:sldMk cId="2516247312" sldId="4710"/>
            <ac:spMk id="30" creationId="{27A1E543-D395-43FE-9353-72E6D9D23924}"/>
          </ac:spMkLst>
        </pc:spChg>
        <pc:spChg chg="mod">
          <ac:chgData name="Brenda" userId="633cf986-ce32-4f82-933b-0bb3dc32a2bb" providerId="ADAL" clId="{4F07F57C-30AA-40D2-97A6-B9C6447A18BA}" dt="2020-05-20T08:59:00.840" v="3752"/>
          <ac:spMkLst>
            <pc:docMk/>
            <pc:sldMk cId="2516247312" sldId="4710"/>
            <ac:spMk id="31" creationId="{589A8244-5866-4F23-8F7A-9357EC0FCC9B}"/>
          </ac:spMkLst>
        </pc:spChg>
        <pc:spChg chg="mod">
          <ac:chgData name="Brenda" userId="633cf986-ce32-4f82-933b-0bb3dc32a2bb" providerId="ADAL" clId="{4F07F57C-30AA-40D2-97A6-B9C6447A18BA}" dt="2020-05-20T08:59:00.840" v="3752"/>
          <ac:spMkLst>
            <pc:docMk/>
            <pc:sldMk cId="2516247312" sldId="4710"/>
            <ac:spMk id="32" creationId="{D50240BE-934D-4FC2-A855-8D09B79870B8}"/>
          </ac:spMkLst>
        </pc:spChg>
        <pc:spChg chg="add del mod">
          <ac:chgData name="Brenda" userId="633cf986-ce32-4f82-933b-0bb3dc32a2bb" providerId="ADAL" clId="{4F07F57C-30AA-40D2-97A6-B9C6447A18BA}" dt="2020-05-21T09:18:30.464" v="4774" actId="478"/>
          <ac:spMkLst>
            <pc:docMk/>
            <pc:sldMk cId="2516247312" sldId="4710"/>
            <ac:spMk id="33" creationId="{45AC3DE4-DDC3-4E40-8DE8-1E05D34CC5D8}"/>
          </ac:spMkLst>
        </pc:spChg>
        <pc:grpChg chg="del">
          <ac:chgData name="Brenda" userId="633cf986-ce32-4f82-933b-0bb3dc32a2bb" providerId="ADAL" clId="{4F07F57C-30AA-40D2-97A6-B9C6447A18BA}" dt="2020-05-20T08:56:29.639" v="3732" actId="478"/>
          <ac:grpSpMkLst>
            <pc:docMk/>
            <pc:sldMk cId="2516247312" sldId="4710"/>
            <ac:grpSpMk id="19" creationId="{28855724-8309-46B9-B1F9-2E30D18A5C3C}"/>
          </ac:grpSpMkLst>
        </pc:grpChg>
        <pc:grpChg chg="add mod">
          <ac:chgData name="Brenda" userId="633cf986-ce32-4f82-933b-0bb3dc32a2bb" providerId="ADAL" clId="{4F07F57C-30AA-40D2-97A6-B9C6447A18BA}" dt="2020-05-20T08:59:00.840" v="3752"/>
          <ac:grpSpMkLst>
            <pc:docMk/>
            <pc:sldMk cId="2516247312" sldId="4710"/>
            <ac:grpSpMk id="29" creationId="{166AEF0D-3FCC-4424-961A-792C8647ABDC}"/>
          </ac:grpSpMkLst>
        </pc:grpChg>
        <pc:graphicFrameChg chg="del">
          <ac:chgData name="Brenda" userId="633cf986-ce32-4f82-933b-0bb3dc32a2bb" providerId="ADAL" clId="{4F07F57C-30AA-40D2-97A6-B9C6447A18BA}" dt="2020-05-20T08:56:27.761" v="3731" actId="478"/>
          <ac:graphicFrameMkLst>
            <pc:docMk/>
            <pc:sldMk cId="2516247312" sldId="4710"/>
            <ac:graphicFrameMk id="6" creationId="{B379ACB9-3D38-4A4C-8E2E-4DFA3471C46D}"/>
          </ac:graphicFrameMkLst>
        </pc:graphicFrameChg>
        <pc:graphicFrameChg chg="add mod">
          <ac:chgData name="Brenda" userId="633cf986-ce32-4f82-933b-0bb3dc32a2bb" providerId="ADAL" clId="{4F07F57C-30AA-40D2-97A6-B9C6447A18BA}" dt="2020-05-20T08:59:46.492" v="3761" actId="14100"/>
          <ac:graphicFrameMkLst>
            <pc:docMk/>
            <pc:sldMk cId="2516247312" sldId="4710"/>
            <ac:graphicFrameMk id="11" creationId="{423C2973-8B90-40F8-B009-1387F3919522}"/>
          </ac:graphicFrameMkLst>
        </pc:graphicFrameChg>
        <pc:graphicFrameChg chg="add mod modGraphic">
          <ac:chgData name="Brenda" userId="633cf986-ce32-4f82-933b-0bb3dc32a2bb" providerId="ADAL" clId="{4F07F57C-30AA-40D2-97A6-B9C6447A18BA}" dt="2020-05-20T08:59:40.274" v="3760" actId="1076"/>
          <ac:graphicFrameMkLst>
            <pc:docMk/>
            <pc:sldMk cId="2516247312" sldId="4710"/>
            <ac:graphicFrameMk id="12" creationId="{61BA578F-E659-4D2D-A46A-59F62D039FC0}"/>
          </ac:graphicFrameMkLst>
        </pc:graphicFrameChg>
        <pc:graphicFrameChg chg="add del mod modGraphic">
          <ac:chgData name="Brenda" userId="633cf986-ce32-4f82-933b-0bb3dc32a2bb" providerId="ADAL" clId="{4F07F57C-30AA-40D2-97A6-B9C6447A18BA}" dt="2020-05-20T08:59:05.414" v="3753" actId="478"/>
          <ac:graphicFrameMkLst>
            <pc:docMk/>
            <pc:sldMk cId="2516247312" sldId="4710"/>
            <ac:graphicFrameMk id="14" creationId="{4211E30A-A04E-4EAB-A83A-00EBAE88BB5C}"/>
          </ac:graphicFrameMkLst>
        </pc:graphicFrameChg>
        <pc:graphicFrameChg chg="add mod modGraphic">
          <ac:chgData name="Brenda" userId="633cf986-ce32-4f82-933b-0bb3dc32a2bb" providerId="ADAL" clId="{4F07F57C-30AA-40D2-97A6-B9C6447A18BA}" dt="2020-05-20T08:59:54.795" v="3764" actId="14734"/>
          <ac:graphicFrameMkLst>
            <pc:docMk/>
            <pc:sldMk cId="2516247312" sldId="4710"/>
            <ac:graphicFrameMk id="15" creationId="{3C2EB9C7-1EF6-4B28-865F-98E2A6940C85}"/>
          </ac:graphicFrameMkLst>
        </pc:graphicFrameChg>
        <pc:graphicFrameChg chg="add mod">
          <ac:chgData name="Brenda" userId="633cf986-ce32-4f82-933b-0bb3dc32a2bb" providerId="ADAL" clId="{4F07F57C-30AA-40D2-97A6-B9C6447A18BA}" dt="2020-05-20T09:10:09.810" v="3810" actId="207"/>
          <ac:graphicFrameMkLst>
            <pc:docMk/>
            <pc:sldMk cId="2516247312" sldId="4710"/>
            <ac:graphicFrameMk id="26" creationId="{51CAB278-13CB-4345-A3A0-4E13301195A9}"/>
          </ac:graphicFrameMkLst>
        </pc:graphicFrameChg>
      </pc:sldChg>
      <pc:sldChg chg="addSp delSp modSp add mod">
        <pc:chgData name="Brenda" userId="633cf986-ce32-4f82-933b-0bb3dc32a2bb" providerId="ADAL" clId="{4F07F57C-30AA-40D2-97A6-B9C6447A18BA}" dt="2020-05-21T09:19:58.863" v="4781" actId="1076"/>
        <pc:sldMkLst>
          <pc:docMk/>
          <pc:sldMk cId="1576242848" sldId="4711"/>
        </pc:sldMkLst>
        <pc:spChg chg="add del mod">
          <ac:chgData name="Brenda" userId="633cf986-ce32-4f82-933b-0bb3dc32a2bb" providerId="ADAL" clId="{4F07F57C-30AA-40D2-97A6-B9C6447A18BA}" dt="2020-05-21T09:19:55.808" v="4780" actId="478"/>
          <ac:spMkLst>
            <pc:docMk/>
            <pc:sldMk cId="1576242848" sldId="4711"/>
            <ac:spMk id="2" creationId="{80328E4E-F4C2-4EAA-BC84-9E1F6A911DB1}"/>
          </ac:spMkLst>
        </pc:spChg>
        <pc:spChg chg="mod">
          <ac:chgData name="Brenda" userId="633cf986-ce32-4f82-933b-0bb3dc32a2bb" providerId="ADAL" clId="{4F07F57C-30AA-40D2-97A6-B9C6447A18BA}" dt="2020-05-20T09:56:12.994" v="3826" actId="20577"/>
          <ac:spMkLst>
            <pc:docMk/>
            <pc:sldMk cId="1576242848" sldId="4711"/>
            <ac:spMk id="9" creationId="{00000000-0000-0000-0000-000000000000}"/>
          </ac:spMkLst>
        </pc:spChg>
        <pc:spChg chg="mod">
          <ac:chgData name="Brenda" userId="633cf986-ce32-4f82-933b-0bb3dc32a2bb" providerId="ADAL" clId="{4F07F57C-30AA-40D2-97A6-B9C6447A18BA}" dt="2020-05-21T09:19:58.863" v="4781" actId="1076"/>
          <ac:spMkLst>
            <pc:docMk/>
            <pc:sldMk cId="1576242848" sldId="4711"/>
            <ac:spMk id="13" creationId="{B3FA5079-7170-46F4-A5D0-9F90A4F2B012}"/>
          </ac:spMkLst>
        </pc:spChg>
        <pc:spChg chg="mod">
          <ac:chgData name="Brenda" userId="633cf986-ce32-4f82-933b-0bb3dc32a2bb" providerId="ADAL" clId="{4F07F57C-30AA-40D2-97A6-B9C6447A18BA}" dt="2020-05-20T10:03:48.735" v="3847" actId="1076"/>
          <ac:spMkLst>
            <pc:docMk/>
            <pc:sldMk cId="1576242848" sldId="4711"/>
            <ac:spMk id="17" creationId="{EC759D7C-CAA9-4CD2-B8A0-1C5024945DC9}"/>
          </ac:spMkLst>
        </pc:spChg>
        <pc:spChg chg="mod">
          <ac:chgData name="Brenda" userId="633cf986-ce32-4f82-933b-0bb3dc32a2bb" providerId="ADAL" clId="{4F07F57C-30AA-40D2-97A6-B9C6447A18BA}" dt="2020-05-20T10:03:53.079" v="3848" actId="1076"/>
          <ac:spMkLst>
            <pc:docMk/>
            <pc:sldMk cId="1576242848" sldId="4711"/>
            <ac:spMk id="18" creationId="{279D6C79-FF29-4BD6-80CD-955EE54DAA89}"/>
          </ac:spMkLst>
        </pc:spChg>
        <pc:spChg chg="mod">
          <ac:chgData name="Brenda" userId="633cf986-ce32-4f82-933b-0bb3dc32a2bb" providerId="ADAL" clId="{4F07F57C-30AA-40D2-97A6-B9C6447A18BA}" dt="2020-05-20T10:03:57.110" v="3849" actId="1076"/>
          <ac:spMkLst>
            <pc:docMk/>
            <pc:sldMk cId="1576242848" sldId="4711"/>
            <ac:spMk id="24" creationId="{44CE7106-5BAE-42EA-B302-885E431C2A14}"/>
          </ac:spMkLst>
        </pc:spChg>
        <pc:spChg chg="mod">
          <ac:chgData name="Brenda" userId="633cf986-ce32-4f82-933b-0bb3dc32a2bb" providerId="ADAL" clId="{4F07F57C-30AA-40D2-97A6-B9C6447A18BA}" dt="2020-05-20T10:11:51.471" v="3967" actId="1076"/>
          <ac:spMkLst>
            <pc:docMk/>
            <pc:sldMk cId="1576242848" sldId="4711"/>
            <ac:spMk id="27" creationId="{82BCF99B-E657-4BAB-AD37-92B5CE3A03CC}"/>
          </ac:spMkLst>
        </pc:spChg>
        <pc:graphicFrameChg chg="mod modGraphic">
          <ac:chgData name="Brenda" userId="633cf986-ce32-4f82-933b-0bb3dc32a2bb" providerId="ADAL" clId="{4F07F57C-30AA-40D2-97A6-B9C6447A18BA}" dt="2020-05-20T09:56:48.239" v="3831" actId="1076"/>
          <ac:graphicFrameMkLst>
            <pc:docMk/>
            <pc:sldMk cId="1576242848" sldId="4711"/>
            <ac:graphicFrameMk id="12" creationId="{61BA578F-E659-4D2D-A46A-59F62D039FC0}"/>
          </ac:graphicFrameMkLst>
        </pc:graphicFrameChg>
        <pc:graphicFrameChg chg="mod">
          <ac:chgData name="Brenda" userId="633cf986-ce32-4f82-933b-0bb3dc32a2bb" providerId="ADAL" clId="{4F07F57C-30AA-40D2-97A6-B9C6447A18BA}" dt="2020-05-20T10:03:40.903" v="3846" actId="2084"/>
          <ac:graphicFrameMkLst>
            <pc:docMk/>
            <pc:sldMk cId="1576242848" sldId="4711"/>
            <ac:graphicFrameMk id="26" creationId="{51CAB278-13CB-4345-A3A0-4E13301195A9}"/>
          </ac:graphicFrameMkLst>
        </pc:graphicFrameChg>
      </pc:sldChg>
      <pc:sldChg chg="addSp delSp modSp add mod">
        <pc:chgData name="Brenda" userId="633cf986-ce32-4f82-933b-0bb3dc32a2bb" providerId="ADAL" clId="{4F07F57C-30AA-40D2-97A6-B9C6447A18BA}" dt="2020-05-21T09:20:15.814" v="4783"/>
        <pc:sldMkLst>
          <pc:docMk/>
          <pc:sldMk cId="940857171" sldId="4712"/>
        </pc:sldMkLst>
        <pc:spChg chg="del mod">
          <ac:chgData name="Brenda" userId="633cf986-ce32-4f82-933b-0bb3dc32a2bb" providerId="ADAL" clId="{4F07F57C-30AA-40D2-97A6-B9C6447A18BA}" dt="2020-05-20T10:11:06.224" v="3959" actId="478"/>
          <ac:spMkLst>
            <pc:docMk/>
            <pc:sldMk cId="940857171" sldId="4712"/>
            <ac:spMk id="2" creationId="{80328E4E-F4C2-4EAA-BC84-9E1F6A911DB1}"/>
          </ac:spMkLst>
        </pc:spChg>
        <pc:spChg chg="mod">
          <ac:chgData name="Brenda" userId="633cf986-ce32-4f82-933b-0bb3dc32a2bb" providerId="ADAL" clId="{4F07F57C-30AA-40D2-97A6-B9C6447A18BA}" dt="2020-05-20T10:07:07.255" v="3939" actId="1076"/>
          <ac:spMkLst>
            <pc:docMk/>
            <pc:sldMk cId="940857171" sldId="4712"/>
            <ac:spMk id="3" creationId="{4E1EF4DA-E503-449B-8781-0892FFBCD589}"/>
          </ac:spMkLst>
        </pc:spChg>
        <pc:spChg chg="add del mod">
          <ac:chgData name="Brenda" userId="633cf986-ce32-4f82-933b-0bb3dc32a2bb" providerId="ADAL" clId="{4F07F57C-30AA-40D2-97A6-B9C6447A18BA}" dt="2020-05-20T10:13:30.139" v="3972"/>
          <ac:spMkLst>
            <pc:docMk/>
            <pc:sldMk cId="940857171" sldId="4712"/>
            <ac:spMk id="5" creationId="{AE156AC6-25B2-45E8-962A-2F5812CF730B}"/>
          </ac:spMkLst>
        </pc:spChg>
        <pc:spChg chg="add del mod">
          <ac:chgData name="Brenda" userId="633cf986-ce32-4f82-933b-0bb3dc32a2bb" providerId="ADAL" clId="{4F07F57C-30AA-40D2-97A6-B9C6447A18BA}" dt="2020-05-20T10:13:33.745" v="3974"/>
          <ac:spMkLst>
            <pc:docMk/>
            <pc:sldMk cId="940857171" sldId="4712"/>
            <ac:spMk id="6" creationId="{42CA6EDA-7F3F-4A40-B7F6-68F03E20BDD8}"/>
          </ac:spMkLst>
        </pc:spChg>
        <pc:spChg chg="add mod">
          <ac:chgData name="Brenda" userId="633cf986-ce32-4f82-933b-0bb3dc32a2bb" providerId="ADAL" clId="{4F07F57C-30AA-40D2-97A6-B9C6447A18BA}" dt="2020-05-20T10:13:41.457" v="3978" actId="403"/>
          <ac:spMkLst>
            <pc:docMk/>
            <pc:sldMk cId="940857171" sldId="4712"/>
            <ac:spMk id="7" creationId="{02F199AF-2311-486E-A196-6F37019CFAB2}"/>
          </ac:spMkLst>
        </pc:spChg>
        <pc:spChg chg="mod">
          <ac:chgData name="Brenda" userId="633cf986-ce32-4f82-933b-0bb3dc32a2bb" providerId="ADAL" clId="{4F07F57C-30AA-40D2-97A6-B9C6447A18BA}" dt="2020-05-20T10:07:07.255" v="3939" actId="1076"/>
          <ac:spMkLst>
            <pc:docMk/>
            <pc:sldMk cId="940857171" sldId="4712"/>
            <ac:spMk id="9" creationId="{00000000-0000-0000-0000-000000000000}"/>
          </ac:spMkLst>
        </pc:spChg>
        <pc:spChg chg="mod">
          <ac:chgData name="Brenda" userId="633cf986-ce32-4f82-933b-0bb3dc32a2bb" providerId="ADAL" clId="{4F07F57C-30AA-40D2-97A6-B9C6447A18BA}" dt="2020-05-21T09:20:15.814" v="4783"/>
          <ac:spMkLst>
            <pc:docMk/>
            <pc:sldMk cId="940857171" sldId="4712"/>
            <ac:spMk id="13" creationId="{B3FA5079-7170-46F4-A5D0-9F90A4F2B012}"/>
          </ac:spMkLst>
        </pc:spChg>
        <pc:spChg chg="del mod">
          <ac:chgData name="Brenda" userId="633cf986-ce32-4f82-933b-0bb3dc32a2bb" providerId="ADAL" clId="{4F07F57C-30AA-40D2-97A6-B9C6447A18BA}" dt="2020-05-20T10:11:06.224" v="3959" actId="478"/>
          <ac:spMkLst>
            <pc:docMk/>
            <pc:sldMk cId="940857171" sldId="4712"/>
            <ac:spMk id="16" creationId="{CEE43952-A871-4B58-8DE9-A9BBF3227178}"/>
          </ac:spMkLst>
        </pc:spChg>
        <pc:spChg chg="del mod">
          <ac:chgData name="Brenda" userId="633cf986-ce32-4f82-933b-0bb3dc32a2bb" providerId="ADAL" clId="{4F07F57C-30AA-40D2-97A6-B9C6447A18BA}" dt="2020-05-20T10:11:06.224" v="3959" actId="478"/>
          <ac:spMkLst>
            <pc:docMk/>
            <pc:sldMk cId="940857171" sldId="4712"/>
            <ac:spMk id="17" creationId="{EC759D7C-CAA9-4CD2-B8A0-1C5024945DC9}"/>
          </ac:spMkLst>
        </pc:spChg>
        <pc:spChg chg="del mod">
          <ac:chgData name="Brenda" userId="633cf986-ce32-4f82-933b-0bb3dc32a2bb" providerId="ADAL" clId="{4F07F57C-30AA-40D2-97A6-B9C6447A18BA}" dt="2020-05-20T10:11:06.224" v="3959" actId="478"/>
          <ac:spMkLst>
            <pc:docMk/>
            <pc:sldMk cId="940857171" sldId="4712"/>
            <ac:spMk id="18" creationId="{279D6C79-FF29-4BD6-80CD-955EE54DAA89}"/>
          </ac:spMkLst>
        </pc:spChg>
        <pc:spChg chg="add mod">
          <ac:chgData name="Brenda" userId="633cf986-ce32-4f82-933b-0bb3dc32a2bb" providerId="ADAL" clId="{4F07F57C-30AA-40D2-97A6-B9C6447A18BA}" dt="2020-05-20T10:27:36.509" v="4009" actId="14100"/>
          <ac:spMkLst>
            <pc:docMk/>
            <pc:sldMk cId="940857171" sldId="4712"/>
            <ac:spMk id="23" creationId="{652D3781-4257-41DF-9CA1-F745A798C9F0}"/>
          </ac:spMkLst>
        </pc:spChg>
        <pc:spChg chg="del mod">
          <ac:chgData name="Brenda" userId="633cf986-ce32-4f82-933b-0bb3dc32a2bb" providerId="ADAL" clId="{4F07F57C-30AA-40D2-97A6-B9C6447A18BA}" dt="2020-05-20T10:11:06.224" v="3959" actId="478"/>
          <ac:spMkLst>
            <pc:docMk/>
            <pc:sldMk cId="940857171" sldId="4712"/>
            <ac:spMk id="24" creationId="{44CE7106-5BAE-42EA-B302-885E431C2A14}"/>
          </ac:spMkLst>
        </pc:spChg>
        <pc:spChg chg="del mod">
          <ac:chgData name="Brenda" userId="633cf986-ce32-4f82-933b-0bb3dc32a2bb" providerId="ADAL" clId="{4F07F57C-30AA-40D2-97A6-B9C6447A18BA}" dt="2020-05-20T10:11:06.224" v="3959" actId="478"/>
          <ac:spMkLst>
            <pc:docMk/>
            <pc:sldMk cId="940857171" sldId="4712"/>
            <ac:spMk id="25" creationId="{A8FADCB6-8452-4A46-ADB0-EC2205F42BBF}"/>
          </ac:spMkLst>
        </pc:spChg>
        <pc:spChg chg="del mod">
          <ac:chgData name="Brenda" userId="633cf986-ce32-4f82-933b-0bb3dc32a2bb" providerId="ADAL" clId="{4F07F57C-30AA-40D2-97A6-B9C6447A18BA}" dt="2020-05-20T10:11:06.224" v="3959" actId="478"/>
          <ac:spMkLst>
            <pc:docMk/>
            <pc:sldMk cId="940857171" sldId="4712"/>
            <ac:spMk id="27" creationId="{82BCF99B-E657-4BAB-AD37-92B5CE3A03CC}"/>
          </ac:spMkLst>
        </pc:spChg>
        <pc:spChg chg="del mod">
          <ac:chgData name="Brenda" userId="633cf986-ce32-4f82-933b-0bb3dc32a2bb" providerId="ADAL" clId="{4F07F57C-30AA-40D2-97A6-B9C6447A18BA}" dt="2020-05-20T10:11:06.224" v="3959" actId="478"/>
          <ac:spMkLst>
            <pc:docMk/>
            <pc:sldMk cId="940857171" sldId="4712"/>
            <ac:spMk id="28" creationId="{7C12B6AC-45BA-493F-900A-D50558D090B5}"/>
          </ac:spMkLst>
        </pc:spChg>
        <pc:grpChg chg="del mod">
          <ac:chgData name="Brenda" userId="633cf986-ce32-4f82-933b-0bb3dc32a2bb" providerId="ADAL" clId="{4F07F57C-30AA-40D2-97A6-B9C6447A18BA}" dt="2020-05-20T10:11:06.224" v="3959" actId="478"/>
          <ac:grpSpMkLst>
            <pc:docMk/>
            <pc:sldMk cId="940857171" sldId="4712"/>
            <ac:grpSpMk id="29" creationId="{166AEF0D-3FCC-4424-961A-792C8647ABDC}"/>
          </ac:grpSpMkLst>
        </pc:grpChg>
        <pc:graphicFrameChg chg="add del mod">
          <ac:chgData name="Brenda" userId="633cf986-ce32-4f82-933b-0bb3dc32a2bb" providerId="ADAL" clId="{4F07F57C-30AA-40D2-97A6-B9C6447A18BA}" dt="2020-05-20T10:14:52.185" v="3982"/>
          <ac:graphicFrameMkLst>
            <pc:docMk/>
            <pc:sldMk cId="940857171" sldId="4712"/>
            <ac:graphicFrameMk id="8" creationId="{4D0B44D4-3505-4AA3-904C-368F4B5D671D}"/>
          </ac:graphicFrameMkLst>
        </pc:graphicFrameChg>
        <pc:graphicFrameChg chg="add mod modGraphic">
          <ac:chgData name="Brenda" userId="633cf986-ce32-4f82-933b-0bb3dc32a2bb" providerId="ADAL" clId="{4F07F57C-30AA-40D2-97A6-B9C6447A18BA}" dt="2020-05-20T10:28:09.838" v="4015" actId="14100"/>
          <ac:graphicFrameMkLst>
            <pc:docMk/>
            <pc:sldMk cId="940857171" sldId="4712"/>
            <ac:graphicFrameMk id="10" creationId="{92E27631-719E-486D-8221-E1EB36FA478F}"/>
          </ac:graphicFrameMkLst>
        </pc:graphicFrameChg>
        <pc:graphicFrameChg chg="del">
          <ac:chgData name="Brenda" userId="633cf986-ce32-4f82-933b-0bb3dc32a2bb" providerId="ADAL" clId="{4F07F57C-30AA-40D2-97A6-B9C6447A18BA}" dt="2020-05-20T10:07:45.664" v="3940" actId="478"/>
          <ac:graphicFrameMkLst>
            <pc:docMk/>
            <pc:sldMk cId="940857171" sldId="4712"/>
            <ac:graphicFrameMk id="11" creationId="{423C2973-8B90-40F8-B009-1387F3919522}"/>
          </ac:graphicFrameMkLst>
        </pc:graphicFrameChg>
        <pc:graphicFrameChg chg="del">
          <ac:chgData name="Brenda" userId="633cf986-ce32-4f82-933b-0bb3dc32a2bb" providerId="ADAL" clId="{4F07F57C-30AA-40D2-97A6-B9C6447A18BA}" dt="2020-05-20T10:07:45.664" v="3940" actId="478"/>
          <ac:graphicFrameMkLst>
            <pc:docMk/>
            <pc:sldMk cId="940857171" sldId="4712"/>
            <ac:graphicFrameMk id="12" creationId="{61BA578F-E659-4D2D-A46A-59F62D039FC0}"/>
          </ac:graphicFrameMkLst>
        </pc:graphicFrameChg>
        <pc:graphicFrameChg chg="del">
          <ac:chgData name="Brenda" userId="633cf986-ce32-4f82-933b-0bb3dc32a2bb" providerId="ADAL" clId="{4F07F57C-30AA-40D2-97A6-B9C6447A18BA}" dt="2020-05-20T10:07:45.664" v="3940" actId="478"/>
          <ac:graphicFrameMkLst>
            <pc:docMk/>
            <pc:sldMk cId="940857171" sldId="4712"/>
            <ac:graphicFrameMk id="15" creationId="{3C2EB9C7-1EF6-4B28-865F-98E2A6940C85}"/>
          </ac:graphicFrameMkLst>
        </pc:graphicFrameChg>
        <pc:graphicFrameChg chg="add mod">
          <ac:chgData name="Brenda" userId="633cf986-ce32-4f82-933b-0bb3dc32a2bb" providerId="ADAL" clId="{4F07F57C-30AA-40D2-97A6-B9C6447A18BA}" dt="2020-05-20T10:27:22.533" v="4005" actId="1076"/>
          <ac:graphicFrameMkLst>
            <pc:docMk/>
            <pc:sldMk cId="940857171" sldId="4712"/>
            <ac:graphicFrameMk id="22" creationId="{AD3BA59A-5BDF-4C05-B3F2-EDBCF901C801}"/>
          </ac:graphicFrameMkLst>
        </pc:graphicFrameChg>
        <pc:graphicFrameChg chg="del mod">
          <ac:chgData name="Brenda" userId="633cf986-ce32-4f82-933b-0bb3dc32a2bb" providerId="ADAL" clId="{4F07F57C-30AA-40D2-97A6-B9C6447A18BA}" dt="2020-05-20T10:11:06.224" v="3959" actId="478"/>
          <ac:graphicFrameMkLst>
            <pc:docMk/>
            <pc:sldMk cId="940857171" sldId="4712"/>
            <ac:graphicFrameMk id="26" creationId="{51CAB278-13CB-4345-A3A0-4E13301195A9}"/>
          </ac:graphicFrameMkLst>
        </pc:graphicFrameChg>
        <pc:graphicFrameChg chg="add del mod">
          <ac:chgData name="Brenda" userId="633cf986-ce32-4f82-933b-0bb3dc32a2bb" providerId="ADAL" clId="{4F07F57C-30AA-40D2-97A6-B9C6447A18BA}" dt="2020-05-20T10:13:16.241" v="3970" actId="478"/>
          <ac:graphicFrameMkLst>
            <pc:docMk/>
            <pc:sldMk cId="940857171" sldId="4712"/>
            <ac:graphicFrameMk id="33" creationId="{4F65DEA3-E2F5-4BA7-B9E9-8B89F0226BC4}"/>
          </ac:graphicFrameMkLst>
        </pc:graphicFrameChg>
      </pc:sldChg>
      <pc:sldChg chg="addSp delSp modSp mod">
        <pc:chgData name="Brenda" userId="633cf986-ce32-4f82-933b-0bb3dc32a2bb" providerId="ADAL" clId="{4F07F57C-30AA-40D2-97A6-B9C6447A18BA}" dt="2020-05-20T10:52:08.157" v="4159" actId="478"/>
        <pc:sldMkLst>
          <pc:docMk/>
          <pc:sldMk cId="3315373614" sldId="4713"/>
        </pc:sldMkLst>
        <pc:spChg chg="del mod">
          <ac:chgData name="Brenda" userId="633cf986-ce32-4f82-933b-0bb3dc32a2bb" providerId="ADAL" clId="{4F07F57C-30AA-40D2-97A6-B9C6447A18BA}" dt="2020-05-20T10:52:08.157" v="4159" actId="478"/>
          <ac:spMkLst>
            <pc:docMk/>
            <pc:sldMk cId="3315373614" sldId="4713"/>
            <ac:spMk id="3" creationId="{43FE07E5-5152-4E89-86D9-C9B3DBEA869D}"/>
          </ac:spMkLst>
        </pc:spChg>
        <pc:spChg chg="mod">
          <ac:chgData name="Brenda" userId="633cf986-ce32-4f82-933b-0bb3dc32a2bb" providerId="ADAL" clId="{4F07F57C-30AA-40D2-97A6-B9C6447A18BA}" dt="2020-05-20T10:28:56.880" v="4053" actId="20577"/>
          <ac:spMkLst>
            <pc:docMk/>
            <pc:sldMk cId="3315373614" sldId="4713"/>
            <ac:spMk id="4" creationId="{00000000-0000-0000-0000-000000000000}"/>
          </ac:spMkLst>
        </pc:spChg>
        <pc:picChg chg="add mod">
          <ac:chgData name="Brenda" userId="633cf986-ce32-4f82-933b-0bb3dc32a2bb" providerId="ADAL" clId="{4F07F57C-30AA-40D2-97A6-B9C6447A18BA}" dt="2020-05-20T10:52:03.335" v="4158" actId="167"/>
          <ac:picMkLst>
            <pc:docMk/>
            <pc:sldMk cId="3315373614" sldId="4713"/>
            <ac:picMk id="8194" creationId="{B87D687C-CB0E-44EE-88A1-F121F1B9F8A6}"/>
          </ac:picMkLst>
        </pc:picChg>
      </pc:sldChg>
      <pc:sldChg chg="modSp add mod">
        <pc:chgData name="Brenda" userId="633cf986-ce32-4f82-933b-0bb3dc32a2bb" providerId="ADAL" clId="{4F07F57C-30AA-40D2-97A6-B9C6447A18BA}" dt="2020-05-21T10:41:07.506" v="5121" actId="732"/>
        <pc:sldMkLst>
          <pc:docMk/>
          <pc:sldMk cId="2824048805" sldId="4714"/>
        </pc:sldMkLst>
        <pc:spChg chg="mod">
          <ac:chgData name="Brenda" userId="633cf986-ce32-4f82-933b-0bb3dc32a2bb" providerId="ADAL" clId="{4F07F57C-30AA-40D2-97A6-B9C6447A18BA}" dt="2020-05-21T10:33:27.234" v="5110" actId="255"/>
          <ac:spMkLst>
            <pc:docMk/>
            <pc:sldMk cId="2824048805" sldId="4714"/>
            <ac:spMk id="72" creationId="{8251CB17-0EC3-4366-B277-E9405F648C08}"/>
          </ac:spMkLst>
        </pc:spChg>
        <pc:picChg chg="mod modCrop">
          <ac:chgData name="Brenda" userId="633cf986-ce32-4f82-933b-0bb3dc32a2bb" providerId="ADAL" clId="{4F07F57C-30AA-40D2-97A6-B9C6447A18BA}" dt="2020-05-21T10:41:07.506" v="5121" actId="732"/>
          <ac:picMkLst>
            <pc:docMk/>
            <pc:sldMk cId="2824048805" sldId="4714"/>
            <ac:picMk id="7" creationId="{B44B9267-6CDD-47B8-B668-5F3B436309B8}"/>
          </ac:picMkLst>
        </pc:picChg>
      </pc:sldChg>
      <pc:sldChg chg="addSp delSp modSp add mod">
        <pc:chgData name="Brenda" userId="633cf986-ce32-4f82-933b-0bb3dc32a2bb" providerId="ADAL" clId="{4F07F57C-30AA-40D2-97A6-B9C6447A18BA}" dt="2020-05-21T11:07:14.233" v="5469" actId="1076"/>
        <pc:sldMkLst>
          <pc:docMk/>
          <pc:sldMk cId="763497827" sldId="4715"/>
        </pc:sldMkLst>
        <pc:spChg chg="add del mod">
          <ac:chgData name="Brenda" userId="633cf986-ce32-4f82-933b-0bb3dc32a2bb" providerId="ADAL" clId="{4F07F57C-30AA-40D2-97A6-B9C6447A18BA}" dt="2020-05-21T10:45:43.771" v="5146"/>
          <ac:spMkLst>
            <pc:docMk/>
            <pc:sldMk cId="763497827" sldId="4715"/>
            <ac:spMk id="3" creationId="{1494C225-618A-4964-B967-DC51C1AAB951}"/>
          </ac:spMkLst>
        </pc:spChg>
        <pc:spChg chg="del">
          <ac:chgData name="Brenda" userId="633cf986-ce32-4f82-933b-0bb3dc32a2bb" providerId="ADAL" clId="{4F07F57C-30AA-40D2-97A6-B9C6447A18BA}" dt="2020-05-21T10:45:39.571" v="5145" actId="478"/>
          <ac:spMkLst>
            <pc:docMk/>
            <pc:sldMk cId="763497827" sldId="4715"/>
            <ac:spMk id="4" creationId="{86977052-1D90-4FAA-822F-618BECA62D4E}"/>
          </ac:spMkLst>
        </pc:spChg>
        <pc:spChg chg="del mod">
          <ac:chgData name="Brenda" userId="633cf986-ce32-4f82-933b-0bb3dc32a2bb" providerId="ADAL" clId="{4F07F57C-30AA-40D2-97A6-B9C6447A18BA}" dt="2020-05-21T10:46:25.942" v="5156" actId="478"/>
          <ac:spMkLst>
            <pc:docMk/>
            <pc:sldMk cId="763497827" sldId="4715"/>
            <ac:spMk id="5" creationId="{17AB0608-E52A-409E-B5E1-BC0DFDABF983}"/>
          </ac:spMkLst>
        </pc:spChg>
        <pc:spChg chg="add del mod">
          <ac:chgData name="Brenda" userId="633cf986-ce32-4f82-933b-0bb3dc32a2bb" providerId="ADAL" clId="{4F07F57C-30AA-40D2-97A6-B9C6447A18BA}" dt="2020-05-21T10:46:08.253" v="5149"/>
          <ac:spMkLst>
            <pc:docMk/>
            <pc:sldMk cId="763497827" sldId="4715"/>
            <ac:spMk id="6" creationId="{627DCDAD-5417-48F9-93AC-CE1D8037FCC2}"/>
          </ac:spMkLst>
        </pc:spChg>
        <pc:spChg chg="add mod">
          <ac:chgData name="Brenda" userId="633cf986-ce32-4f82-933b-0bb3dc32a2bb" providerId="ADAL" clId="{4F07F57C-30AA-40D2-97A6-B9C6447A18BA}" dt="2020-05-21T11:06:54.501" v="5465" actId="2711"/>
          <ac:spMkLst>
            <pc:docMk/>
            <pc:sldMk cId="763497827" sldId="4715"/>
            <ac:spMk id="7" creationId="{09AC9917-CDF2-43B0-BB72-10CB25647ACA}"/>
          </ac:spMkLst>
        </pc:spChg>
        <pc:spChg chg="del mod">
          <ac:chgData name="Brenda" userId="633cf986-ce32-4f82-933b-0bb3dc32a2bb" providerId="ADAL" clId="{4F07F57C-30AA-40D2-97A6-B9C6447A18BA}" dt="2020-05-21T10:45:50.204" v="5147" actId="478"/>
          <ac:spMkLst>
            <pc:docMk/>
            <pc:sldMk cId="763497827" sldId="4715"/>
            <ac:spMk id="8" creationId="{C4E13F93-8E47-4BCE-9B8E-7A6E99CB56F2}"/>
          </ac:spMkLst>
        </pc:spChg>
        <pc:spChg chg="mod">
          <ac:chgData name="Brenda" userId="633cf986-ce32-4f82-933b-0bb3dc32a2bb" providerId="ADAL" clId="{4F07F57C-30AA-40D2-97A6-B9C6447A18BA}" dt="2020-05-21T11:06:39.345" v="5462" actId="1076"/>
          <ac:spMkLst>
            <pc:docMk/>
            <pc:sldMk cId="763497827" sldId="4715"/>
            <ac:spMk id="9" creationId="{00000000-0000-0000-0000-000000000000}"/>
          </ac:spMkLst>
        </pc:spChg>
        <pc:spChg chg="add del mod">
          <ac:chgData name="Brenda" userId="633cf986-ce32-4f82-933b-0bb3dc32a2bb" providerId="ADAL" clId="{4F07F57C-30AA-40D2-97A6-B9C6447A18BA}" dt="2020-05-21T10:46:28.348" v="5157" actId="478"/>
          <ac:spMkLst>
            <pc:docMk/>
            <pc:sldMk cId="763497827" sldId="4715"/>
            <ac:spMk id="13" creationId="{FB9D2D0A-588F-402D-AA29-1E84B2CE59A6}"/>
          </ac:spMkLst>
        </pc:spChg>
        <pc:spChg chg="add del mod">
          <ac:chgData name="Brenda" userId="633cf986-ce32-4f82-933b-0bb3dc32a2bb" providerId="ADAL" clId="{4F07F57C-30AA-40D2-97A6-B9C6447A18BA}" dt="2020-05-21T10:53:53.337" v="5236" actId="478"/>
          <ac:spMkLst>
            <pc:docMk/>
            <pc:sldMk cId="763497827" sldId="4715"/>
            <ac:spMk id="17" creationId="{7D7D3853-1CE8-49F3-B470-269B9DED4C27}"/>
          </ac:spMkLst>
        </pc:spChg>
        <pc:spChg chg="add mod">
          <ac:chgData name="Brenda" userId="633cf986-ce32-4f82-933b-0bb3dc32a2bb" providerId="ADAL" clId="{4F07F57C-30AA-40D2-97A6-B9C6447A18BA}" dt="2020-05-21T11:07:09.929" v="5468" actId="1076"/>
          <ac:spMkLst>
            <pc:docMk/>
            <pc:sldMk cId="763497827" sldId="4715"/>
            <ac:spMk id="21" creationId="{3138DA6A-1BCE-43AA-9FD7-44B7C8BCC20C}"/>
          </ac:spMkLst>
        </pc:spChg>
        <pc:spChg chg="add mod">
          <ac:chgData name="Brenda" userId="633cf986-ce32-4f82-933b-0bb3dc32a2bb" providerId="ADAL" clId="{4F07F57C-30AA-40D2-97A6-B9C6447A18BA}" dt="2020-05-21T11:07:14.233" v="5469" actId="1076"/>
          <ac:spMkLst>
            <pc:docMk/>
            <pc:sldMk cId="763497827" sldId="4715"/>
            <ac:spMk id="22" creationId="{F8ADB696-48AA-4ECD-B5E2-4A032EBF62B3}"/>
          </ac:spMkLst>
        </pc:spChg>
        <pc:spChg chg="add del mod">
          <ac:chgData name="Brenda" userId="633cf986-ce32-4f82-933b-0bb3dc32a2bb" providerId="ADAL" clId="{4F07F57C-30AA-40D2-97A6-B9C6447A18BA}" dt="2020-05-21T11:01:26.831" v="5330"/>
          <ac:spMkLst>
            <pc:docMk/>
            <pc:sldMk cId="763497827" sldId="4715"/>
            <ac:spMk id="23" creationId="{40D63C7A-D289-4AEE-88F8-A165A3760A5C}"/>
          </ac:spMkLst>
        </pc:spChg>
        <pc:spChg chg="add del mod">
          <ac:chgData name="Brenda" userId="633cf986-ce32-4f82-933b-0bb3dc32a2bb" providerId="ADAL" clId="{4F07F57C-30AA-40D2-97A6-B9C6447A18BA}" dt="2020-05-21T11:01:32.105" v="5333" actId="478"/>
          <ac:spMkLst>
            <pc:docMk/>
            <pc:sldMk cId="763497827" sldId="4715"/>
            <ac:spMk id="24" creationId="{F0F601B0-E9B4-4CFE-85E8-CF1D9181FC04}"/>
          </ac:spMkLst>
        </pc:spChg>
        <pc:spChg chg="add mod">
          <ac:chgData name="Brenda" userId="633cf986-ce32-4f82-933b-0bb3dc32a2bb" providerId="ADAL" clId="{4F07F57C-30AA-40D2-97A6-B9C6447A18BA}" dt="2020-05-21T11:06:58.464" v="5466" actId="1076"/>
          <ac:spMkLst>
            <pc:docMk/>
            <pc:sldMk cId="763497827" sldId="4715"/>
            <ac:spMk id="26" creationId="{3C7ACE39-CD41-4997-BDE5-3F557445F8DB}"/>
          </ac:spMkLst>
        </pc:spChg>
        <pc:graphicFrameChg chg="del">
          <ac:chgData name="Brenda" userId="633cf986-ce32-4f82-933b-0bb3dc32a2bb" providerId="ADAL" clId="{4F07F57C-30AA-40D2-97A6-B9C6447A18BA}" dt="2020-05-21T10:42:52.333" v="5126" actId="478"/>
          <ac:graphicFrameMkLst>
            <pc:docMk/>
            <pc:sldMk cId="763497827" sldId="4715"/>
            <ac:graphicFrameMk id="10" creationId="{0D3751AF-0CB3-4343-8F59-B153637BB725}"/>
          </ac:graphicFrameMkLst>
        </pc:graphicFrameChg>
        <pc:graphicFrameChg chg="del">
          <ac:chgData name="Brenda" userId="633cf986-ce32-4f82-933b-0bb3dc32a2bb" providerId="ADAL" clId="{4F07F57C-30AA-40D2-97A6-B9C6447A18BA}" dt="2020-05-21T10:42:52.333" v="5126" actId="478"/>
          <ac:graphicFrameMkLst>
            <pc:docMk/>
            <pc:sldMk cId="763497827" sldId="4715"/>
            <ac:graphicFrameMk id="14" creationId="{058EB3EE-DA5A-4324-AF6C-08F1E0119038}"/>
          </ac:graphicFrameMkLst>
        </pc:graphicFrameChg>
        <pc:graphicFrameChg chg="add mod modGraphic">
          <ac:chgData name="Brenda" userId="633cf986-ce32-4f82-933b-0bb3dc32a2bb" providerId="ADAL" clId="{4F07F57C-30AA-40D2-97A6-B9C6447A18BA}" dt="2020-05-21T11:05:30.304" v="5441" actId="1076"/>
          <ac:graphicFrameMkLst>
            <pc:docMk/>
            <pc:sldMk cId="763497827" sldId="4715"/>
            <ac:graphicFrameMk id="15" creationId="{9F3D5834-A0EA-45D8-A753-5BA95110521E}"/>
          </ac:graphicFrameMkLst>
        </pc:graphicFrameChg>
        <pc:graphicFrameChg chg="add mod">
          <ac:chgData name="Brenda" userId="633cf986-ce32-4f82-933b-0bb3dc32a2bb" providerId="ADAL" clId="{4F07F57C-30AA-40D2-97A6-B9C6447A18BA}" dt="2020-05-21T11:05:25.057" v="5440" actId="14100"/>
          <ac:graphicFrameMkLst>
            <pc:docMk/>
            <pc:sldMk cId="763497827" sldId="4715"/>
            <ac:graphicFrameMk id="16" creationId="{BCB3C856-6879-4365-997B-1E095FC2EA88}"/>
          </ac:graphicFrameMkLst>
        </pc:graphicFrameChg>
        <pc:graphicFrameChg chg="add del mod">
          <ac:chgData name="Brenda" userId="633cf986-ce32-4f82-933b-0bb3dc32a2bb" providerId="ADAL" clId="{4F07F57C-30AA-40D2-97A6-B9C6447A18BA}" dt="2020-05-21T10:49:51.360" v="5196"/>
          <ac:graphicFrameMkLst>
            <pc:docMk/>
            <pc:sldMk cId="763497827" sldId="4715"/>
            <ac:graphicFrameMk id="18" creationId="{B55A36A3-7890-4A2C-B2E4-39D416C1D2F4}"/>
          </ac:graphicFrameMkLst>
        </pc:graphicFrameChg>
        <pc:graphicFrameChg chg="add del mod modGraphic">
          <ac:chgData name="Brenda" userId="633cf986-ce32-4f82-933b-0bb3dc32a2bb" providerId="ADAL" clId="{4F07F57C-30AA-40D2-97A6-B9C6447A18BA}" dt="2020-05-21T10:58:38.875" v="5308" actId="478"/>
          <ac:graphicFrameMkLst>
            <pc:docMk/>
            <pc:sldMk cId="763497827" sldId="4715"/>
            <ac:graphicFrameMk id="19" creationId="{CDEA86BD-BBBA-4991-BA1F-10F7E8F34572}"/>
          </ac:graphicFrameMkLst>
        </pc:graphicFrameChg>
        <pc:graphicFrameChg chg="add mod modGraphic">
          <ac:chgData name="Brenda" userId="633cf986-ce32-4f82-933b-0bb3dc32a2bb" providerId="ADAL" clId="{4F07F57C-30AA-40D2-97A6-B9C6447A18BA}" dt="2020-05-21T11:05:47.257" v="5446" actId="1076"/>
          <ac:graphicFrameMkLst>
            <pc:docMk/>
            <pc:sldMk cId="763497827" sldId="4715"/>
            <ac:graphicFrameMk id="20" creationId="{7D463DF8-1C2D-4CBD-929A-47078ED2DD43}"/>
          </ac:graphicFrameMkLst>
        </pc:graphicFrameChg>
        <pc:graphicFrameChg chg="add mod modGraphic">
          <ac:chgData name="Brenda" userId="633cf986-ce32-4f82-933b-0bb3dc32a2bb" providerId="ADAL" clId="{4F07F57C-30AA-40D2-97A6-B9C6447A18BA}" dt="2020-05-21T11:07:02.528" v="5467" actId="1076"/>
          <ac:graphicFrameMkLst>
            <pc:docMk/>
            <pc:sldMk cId="763497827" sldId="4715"/>
            <ac:graphicFrameMk id="25" creationId="{A0188674-A3FD-4722-9473-883BB47C6D2B}"/>
          </ac:graphicFrameMkLst>
        </pc:graphicFrameChg>
        <pc:picChg chg="del">
          <ac:chgData name="Brenda" userId="633cf986-ce32-4f82-933b-0bb3dc32a2bb" providerId="ADAL" clId="{4F07F57C-30AA-40D2-97A6-B9C6447A18BA}" dt="2020-05-21T10:42:52.333" v="5126" actId="478"/>
          <ac:picMkLst>
            <pc:docMk/>
            <pc:sldMk cId="763497827" sldId="4715"/>
            <ac:picMk id="11" creationId="{F0294101-C0D0-4862-AD62-141DD9024224}"/>
          </ac:picMkLst>
        </pc:picChg>
      </pc:sldChg>
      <pc:sldChg chg="addSp delSp modSp add mod">
        <pc:chgData name="Brenda" userId="633cf986-ce32-4f82-933b-0bb3dc32a2bb" providerId="ADAL" clId="{4F07F57C-30AA-40D2-97A6-B9C6447A18BA}" dt="2020-05-21T11:12:21.820" v="5519" actId="2062"/>
        <pc:sldMkLst>
          <pc:docMk/>
          <pc:sldMk cId="2650013963" sldId="4716"/>
        </pc:sldMkLst>
        <pc:spChg chg="mod">
          <ac:chgData name="Brenda" userId="633cf986-ce32-4f82-933b-0bb3dc32a2bb" providerId="ADAL" clId="{4F07F57C-30AA-40D2-97A6-B9C6447A18BA}" dt="2020-05-21T11:08:40.010" v="5472" actId="255"/>
          <ac:spMkLst>
            <pc:docMk/>
            <pc:sldMk cId="2650013963" sldId="4716"/>
            <ac:spMk id="7" creationId="{09AC9917-CDF2-43B0-BB72-10CB25647ACA}"/>
          </ac:spMkLst>
        </pc:spChg>
        <pc:spChg chg="mod">
          <ac:chgData name="Brenda" userId="633cf986-ce32-4f82-933b-0bb3dc32a2bb" providerId="ADAL" clId="{4F07F57C-30AA-40D2-97A6-B9C6447A18BA}" dt="2020-05-21T11:04:41.801" v="5437" actId="20577"/>
          <ac:spMkLst>
            <pc:docMk/>
            <pc:sldMk cId="2650013963" sldId="4716"/>
            <ac:spMk id="9" creationId="{00000000-0000-0000-0000-000000000000}"/>
          </ac:spMkLst>
        </pc:spChg>
        <pc:spChg chg="del">
          <ac:chgData name="Brenda" userId="633cf986-ce32-4f82-933b-0bb3dc32a2bb" providerId="ADAL" clId="{4F07F57C-30AA-40D2-97A6-B9C6447A18BA}" dt="2020-05-21T11:04:57.244" v="5439" actId="478"/>
          <ac:spMkLst>
            <pc:docMk/>
            <pc:sldMk cId="2650013963" sldId="4716"/>
            <ac:spMk id="21" creationId="{3138DA6A-1BCE-43AA-9FD7-44B7C8BCC20C}"/>
          </ac:spMkLst>
        </pc:spChg>
        <pc:spChg chg="del">
          <ac:chgData name="Brenda" userId="633cf986-ce32-4f82-933b-0bb3dc32a2bb" providerId="ADAL" clId="{4F07F57C-30AA-40D2-97A6-B9C6447A18BA}" dt="2020-05-21T11:04:57.244" v="5439" actId="478"/>
          <ac:spMkLst>
            <pc:docMk/>
            <pc:sldMk cId="2650013963" sldId="4716"/>
            <ac:spMk id="22" creationId="{F8ADB696-48AA-4ECD-B5E2-4A032EBF62B3}"/>
          </ac:spMkLst>
        </pc:spChg>
        <pc:graphicFrameChg chg="add mod modGraphic">
          <ac:chgData name="Brenda" userId="633cf986-ce32-4f82-933b-0bb3dc32a2bb" providerId="ADAL" clId="{4F07F57C-30AA-40D2-97A6-B9C6447A18BA}" dt="2020-05-21T11:12:21.820" v="5519" actId="2062"/>
          <ac:graphicFrameMkLst>
            <pc:docMk/>
            <pc:sldMk cId="2650013963" sldId="4716"/>
            <ac:graphicFrameMk id="2" creationId="{89C3638D-187E-476C-93C3-CC12564E76B7}"/>
          </ac:graphicFrameMkLst>
        </pc:graphicFrameChg>
        <pc:graphicFrameChg chg="del">
          <ac:chgData name="Brenda" userId="633cf986-ce32-4f82-933b-0bb3dc32a2bb" providerId="ADAL" clId="{4F07F57C-30AA-40D2-97A6-B9C6447A18BA}" dt="2020-05-21T11:04:57.244" v="5439" actId="478"/>
          <ac:graphicFrameMkLst>
            <pc:docMk/>
            <pc:sldMk cId="2650013963" sldId="4716"/>
            <ac:graphicFrameMk id="15" creationId="{9F3D5834-A0EA-45D8-A753-5BA95110521E}"/>
          </ac:graphicFrameMkLst>
        </pc:graphicFrameChg>
        <pc:graphicFrameChg chg="del">
          <ac:chgData name="Brenda" userId="633cf986-ce32-4f82-933b-0bb3dc32a2bb" providerId="ADAL" clId="{4F07F57C-30AA-40D2-97A6-B9C6447A18BA}" dt="2020-05-21T11:04:57.244" v="5439" actId="478"/>
          <ac:graphicFrameMkLst>
            <pc:docMk/>
            <pc:sldMk cId="2650013963" sldId="4716"/>
            <ac:graphicFrameMk id="16" creationId="{BCB3C856-6879-4365-997B-1E095FC2EA88}"/>
          </ac:graphicFrameMkLst>
        </pc:graphicFrameChg>
        <pc:graphicFrameChg chg="del">
          <ac:chgData name="Brenda" userId="633cf986-ce32-4f82-933b-0bb3dc32a2bb" providerId="ADAL" clId="{4F07F57C-30AA-40D2-97A6-B9C6447A18BA}" dt="2020-05-21T11:04:57.244" v="5439" actId="478"/>
          <ac:graphicFrameMkLst>
            <pc:docMk/>
            <pc:sldMk cId="2650013963" sldId="4716"/>
            <ac:graphicFrameMk id="20" creationId="{7D463DF8-1C2D-4CBD-929A-47078ED2DD43}"/>
          </ac:graphicFrameMkLst>
        </pc:graphicFrameChg>
        <pc:graphicFrameChg chg="del">
          <ac:chgData name="Brenda" userId="633cf986-ce32-4f82-933b-0bb3dc32a2bb" providerId="ADAL" clId="{4F07F57C-30AA-40D2-97A6-B9C6447A18BA}" dt="2020-05-21T11:04:57.244" v="5439" actId="478"/>
          <ac:graphicFrameMkLst>
            <pc:docMk/>
            <pc:sldMk cId="2650013963" sldId="4716"/>
            <ac:graphicFrameMk id="25" creationId="{A0188674-A3FD-4722-9473-883BB47C6D2B}"/>
          </ac:graphicFrameMkLst>
        </pc:graphicFrameChg>
      </pc:sldChg>
      <pc:sldMasterChg chg="modSldLayout">
        <pc:chgData name="Brenda" userId="633cf986-ce32-4f82-933b-0bb3dc32a2bb" providerId="ADAL" clId="{4F07F57C-30AA-40D2-97A6-B9C6447A18BA}" dt="2020-05-19T12:28:47.406" v="2445" actId="1076"/>
        <pc:sldMasterMkLst>
          <pc:docMk/>
          <pc:sldMasterMk cId="0" sldId="2147483655"/>
        </pc:sldMasterMkLst>
        <pc:sldLayoutChg chg="addSp delSp modSp mod">
          <pc:chgData name="Brenda" userId="633cf986-ce32-4f82-933b-0bb3dc32a2bb" providerId="ADAL" clId="{4F07F57C-30AA-40D2-97A6-B9C6447A18BA}" dt="2020-05-19T12:05:47.632" v="2395" actId="1076"/>
          <pc:sldLayoutMkLst>
            <pc:docMk/>
            <pc:sldMasterMk cId="0" sldId="2147483655"/>
            <pc:sldLayoutMk cId="884105316" sldId="2147483748"/>
          </pc:sldLayoutMkLst>
          <pc:spChg chg="mod">
            <ac:chgData name="Brenda" userId="633cf986-ce32-4f82-933b-0bb3dc32a2bb" providerId="ADAL" clId="{4F07F57C-30AA-40D2-97A6-B9C6447A18BA}" dt="2020-05-14T07:35:23.633" v="122" actId="404"/>
            <ac:spMkLst>
              <pc:docMk/>
              <pc:sldMasterMk cId="0" sldId="2147483655"/>
              <pc:sldLayoutMk cId="884105316" sldId="2147483748"/>
              <ac:spMk id="2" creationId="{00000000-0000-0000-0000-000000000000}"/>
            </ac:spMkLst>
          </pc:spChg>
          <pc:spChg chg="mod">
            <ac:chgData name="Brenda" userId="633cf986-ce32-4f82-933b-0bb3dc32a2bb" providerId="ADAL" clId="{4F07F57C-30AA-40D2-97A6-B9C6447A18BA}" dt="2020-05-14T07:32:15.302" v="112" actId="2711"/>
            <ac:spMkLst>
              <pc:docMk/>
              <pc:sldMasterMk cId="0" sldId="2147483655"/>
              <pc:sldLayoutMk cId="884105316" sldId="2147483748"/>
              <ac:spMk id="3" creationId="{00000000-0000-0000-0000-000000000000}"/>
            </ac:spMkLst>
          </pc:spChg>
          <pc:spChg chg="mod">
            <ac:chgData name="Brenda" userId="633cf986-ce32-4f82-933b-0bb3dc32a2bb" providerId="ADAL" clId="{4F07F57C-30AA-40D2-97A6-B9C6447A18BA}" dt="2020-05-14T13:47:08.231" v="992" actId="1035"/>
            <ac:spMkLst>
              <pc:docMk/>
              <pc:sldMasterMk cId="0" sldId="2147483655"/>
              <pc:sldLayoutMk cId="884105316" sldId="2147483748"/>
              <ac:spMk id="5" creationId="{00000000-0000-0000-0000-000000000000}"/>
            </ac:spMkLst>
          </pc:spChg>
          <pc:picChg chg="del">
            <ac:chgData name="Brenda" userId="633cf986-ce32-4f82-933b-0bb3dc32a2bb" providerId="ADAL" clId="{4F07F57C-30AA-40D2-97A6-B9C6447A18BA}" dt="2020-05-14T07:32:22.302" v="113" actId="478"/>
            <ac:picMkLst>
              <pc:docMk/>
              <pc:sldMasterMk cId="0" sldId="2147483655"/>
              <pc:sldLayoutMk cId="884105316" sldId="2147483748"/>
              <ac:picMk id="6" creationId="{00000000-0000-0000-0000-000000000000}"/>
            </ac:picMkLst>
          </pc:picChg>
          <pc:picChg chg="add mod">
            <ac:chgData name="Brenda" userId="633cf986-ce32-4f82-933b-0bb3dc32a2bb" providerId="ADAL" clId="{4F07F57C-30AA-40D2-97A6-B9C6447A18BA}" dt="2020-05-19T12:05:47.632" v="2395" actId="1076"/>
            <ac:picMkLst>
              <pc:docMk/>
              <pc:sldMasterMk cId="0" sldId="2147483655"/>
              <pc:sldLayoutMk cId="884105316" sldId="2147483748"/>
              <ac:picMk id="7" creationId="{4E8DAB6F-0CF9-4BF5-A349-49CFC4D15E28}"/>
            </ac:picMkLst>
          </pc:picChg>
        </pc:sldLayoutChg>
        <pc:sldLayoutChg chg="addSp delSp modSp mod">
          <pc:chgData name="Brenda" userId="633cf986-ce32-4f82-933b-0bb3dc32a2bb" providerId="ADAL" clId="{4F07F57C-30AA-40D2-97A6-B9C6447A18BA}" dt="2020-05-19T12:28:47.406" v="2445" actId="1076"/>
          <pc:sldLayoutMkLst>
            <pc:docMk/>
            <pc:sldMasterMk cId="0" sldId="2147483655"/>
            <pc:sldLayoutMk cId="1923884883" sldId="2147483753"/>
          </pc:sldLayoutMkLst>
          <pc:spChg chg="mod">
            <ac:chgData name="Brenda" userId="633cf986-ce32-4f82-933b-0bb3dc32a2bb" providerId="ADAL" clId="{4F07F57C-30AA-40D2-97A6-B9C6447A18BA}" dt="2020-05-19T12:28:47.406" v="2445" actId="1076"/>
            <ac:spMkLst>
              <pc:docMk/>
              <pc:sldMasterMk cId="0" sldId="2147483655"/>
              <pc:sldLayoutMk cId="1923884883" sldId="2147483753"/>
              <ac:spMk id="5" creationId="{63DB75D3-1EE4-4E6F-8C6C-B3DD52DC1A7E}"/>
            </ac:spMkLst>
          </pc:spChg>
          <pc:spChg chg="del">
            <ac:chgData name="Brenda" userId="633cf986-ce32-4f82-933b-0bb3dc32a2bb" providerId="ADAL" clId="{4F07F57C-30AA-40D2-97A6-B9C6447A18BA}" dt="2020-05-19T12:27:33.458" v="2433" actId="478"/>
            <ac:spMkLst>
              <pc:docMk/>
              <pc:sldMasterMk cId="0" sldId="2147483655"/>
              <pc:sldLayoutMk cId="1923884883" sldId="2147483753"/>
              <ac:spMk id="11" creationId="{CC4A5BE2-4A99-47EF-B119-53A2BAABCCF8}"/>
            </ac:spMkLst>
          </pc:spChg>
          <pc:spChg chg="mod">
            <ac:chgData name="Brenda" userId="633cf986-ce32-4f82-933b-0bb3dc32a2bb" providerId="ADAL" clId="{4F07F57C-30AA-40D2-97A6-B9C6447A18BA}" dt="2020-05-19T12:28:41.936" v="2443" actId="1076"/>
            <ac:spMkLst>
              <pc:docMk/>
              <pc:sldMasterMk cId="0" sldId="2147483655"/>
              <pc:sldLayoutMk cId="1923884883" sldId="2147483753"/>
              <ac:spMk id="14" creationId="{B3AB5103-8952-4D92-B855-87C485ECD2FC}"/>
            </ac:spMkLst>
          </pc:spChg>
          <pc:spChg chg="mod">
            <ac:chgData name="Brenda" userId="633cf986-ce32-4f82-933b-0bb3dc32a2bb" providerId="ADAL" clId="{4F07F57C-30AA-40D2-97A6-B9C6447A18BA}" dt="2020-05-19T12:28:44.082" v="2444" actId="1076"/>
            <ac:spMkLst>
              <pc:docMk/>
              <pc:sldMasterMk cId="0" sldId="2147483655"/>
              <pc:sldLayoutMk cId="1923884883" sldId="2147483753"/>
              <ac:spMk id="19" creationId="{8F3442B3-2645-41E3-9218-A6B0CF2CD61C}"/>
            </ac:spMkLst>
          </pc:spChg>
          <pc:picChg chg="add mod">
            <ac:chgData name="Brenda" userId="633cf986-ce32-4f82-933b-0bb3dc32a2bb" providerId="ADAL" clId="{4F07F57C-30AA-40D2-97A6-B9C6447A18BA}" dt="2020-05-19T12:27:34.879" v="2434"/>
            <ac:picMkLst>
              <pc:docMk/>
              <pc:sldMasterMk cId="0" sldId="2147483655"/>
              <pc:sldLayoutMk cId="1923884883" sldId="2147483753"/>
              <ac:picMk id="10" creationId="{30B1A4B3-6D15-4109-A186-569370BC6D82}"/>
            </ac:picMkLst>
          </pc:picChg>
          <pc:picChg chg="mod">
            <ac:chgData name="Brenda" userId="633cf986-ce32-4f82-933b-0bb3dc32a2bb" providerId="ADAL" clId="{4F07F57C-30AA-40D2-97A6-B9C6447A18BA}" dt="2020-05-19T12:28:41.936" v="2443" actId="1076"/>
            <ac:picMkLst>
              <pc:docMk/>
              <pc:sldMasterMk cId="0" sldId="2147483655"/>
              <pc:sldLayoutMk cId="1923884883" sldId="2147483753"/>
              <ac:picMk id="13" creationId="{A3CEAA05-A48F-4D30-A2BC-E77096AD2FED}"/>
            </ac:picMkLst>
          </pc:picChg>
        </pc:sldLayoutChg>
        <pc:sldLayoutChg chg="modSp mod">
          <pc:chgData name="Brenda" userId="633cf986-ce32-4f82-933b-0bb3dc32a2bb" providerId="ADAL" clId="{4F07F57C-30AA-40D2-97A6-B9C6447A18BA}" dt="2020-05-14T07:39:08.070" v="131" actId="14100"/>
          <pc:sldLayoutMkLst>
            <pc:docMk/>
            <pc:sldMasterMk cId="0" sldId="2147483655"/>
            <pc:sldLayoutMk cId="1495397398" sldId="2147483754"/>
          </pc:sldLayoutMkLst>
          <pc:cxnChg chg="mod">
            <ac:chgData name="Brenda" userId="633cf986-ce32-4f82-933b-0bb3dc32a2bb" providerId="ADAL" clId="{4F07F57C-30AA-40D2-97A6-B9C6447A18BA}" dt="2020-05-14T07:39:08.070" v="131" actId="14100"/>
            <ac:cxnSpMkLst>
              <pc:docMk/>
              <pc:sldMasterMk cId="0" sldId="2147483655"/>
              <pc:sldLayoutMk cId="1495397398" sldId="2147483754"/>
              <ac:cxnSpMk id="8" creationId="{B04B3A48-4857-4822-8E89-3DC476EE609B}"/>
            </ac:cxnSpMkLst>
          </pc:cxnChg>
        </pc:sldLayoutChg>
      </pc:sldMasterChg>
      <pc:sldMasterChg chg="delSldLayout modSldLayout">
        <pc:chgData name="Brenda" userId="633cf986-ce32-4f82-933b-0bb3dc32a2bb" providerId="ADAL" clId="{4F07F57C-30AA-40D2-97A6-B9C6447A18BA}" dt="2020-05-20T11:52:06.677" v="4329" actId="2696"/>
        <pc:sldMasterMkLst>
          <pc:docMk/>
          <pc:sldMasterMk cId="2290958024" sldId="2147483812"/>
        </pc:sldMasterMkLst>
        <pc:sldLayoutChg chg="delSp del mod">
          <pc:chgData name="Brenda" userId="633cf986-ce32-4f82-933b-0bb3dc32a2bb" providerId="ADAL" clId="{4F07F57C-30AA-40D2-97A6-B9C6447A18BA}" dt="2020-05-20T11:52:06.677" v="4329" actId="2696"/>
          <pc:sldLayoutMkLst>
            <pc:docMk/>
            <pc:sldMasterMk cId="2290958024" sldId="2147483812"/>
            <pc:sldLayoutMk cId="1128948429" sldId="2147483827"/>
          </pc:sldLayoutMkLst>
          <pc:cxnChg chg="del">
            <ac:chgData name="Brenda" userId="633cf986-ce32-4f82-933b-0bb3dc32a2bb" providerId="ADAL" clId="{4F07F57C-30AA-40D2-97A6-B9C6447A18BA}" dt="2020-05-20T11:51:48.904" v="4328" actId="478"/>
            <ac:cxnSpMkLst>
              <pc:docMk/>
              <pc:sldMasterMk cId="2290958024" sldId="2147483812"/>
              <pc:sldLayoutMk cId="1128948429" sldId="2147483827"/>
              <ac:cxnSpMk id="8" creationId="{B04B3A48-4857-4822-8E89-3DC476EE609B}"/>
            </ac:cxnSpMkLst>
          </pc:cxnChg>
        </pc:sldLayoutChg>
      </pc:sldMasterChg>
    </pc:docChg>
  </pc:docChgLst>
  <pc:docChgLst>
    <pc:chgData name="Corinna O'Brien" userId="ebbe3921-3301-4178-9f8a-5d0d8046cecc" providerId="ADAL" clId="{9A60A67B-CD81-407E-9407-4AA318A9E17A}"/>
    <pc:docChg chg="custSel addSld modSld">
      <pc:chgData name="Corinna O'Brien" userId="ebbe3921-3301-4178-9f8a-5d0d8046cecc" providerId="ADAL" clId="{9A60A67B-CD81-407E-9407-4AA318A9E17A}" dt="2020-05-28T13:39:04.037" v="146"/>
      <pc:docMkLst>
        <pc:docMk/>
      </pc:docMkLst>
      <pc:sldChg chg="addSp modSp add">
        <pc:chgData name="Corinna O'Brien" userId="ebbe3921-3301-4178-9f8a-5d0d8046cecc" providerId="ADAL" clId="{9A60A67B-CD81-407E-9407-4AA318A9E17A}" dt="2020-05-28T13:39:04.037" v="146"/>
        <pc:sldMkLst>
          <pc:docMk/>
          <pc:sldMk cId="2686573984" sldId="4725"/>
        </pc:sldMkLst>
        <pc:spChg chg="add mod">
          <ac:chgData name="Corinna O'Brien" userId="ebbe3921-3301-4178-9f8a-5d0d8046cecc" providerId="ADAL" clId="{9A60A67B-CD81-407E-9407-4AA318A9E17A}" dt="2020-05-28T13:37:00.437" v="134" actId="554"/>
          <ac:spMkLst>
            <pc:docMk/>
            <pc:sldMk cId="2686573984" sldId="4725"/>
            <ac:spMk id="2" creationId="{82E0702C-FEFE-4D0E-A0EE-854CCAF2D8C1}"/>
          </ac:spMkLst>
        </pc:spChg>
        <pc:spChg chg="mod">
          <ac:chgData name="Corinna O'Brien" userId="ebbe3921-3301-4178-9f8a-5d0d8046cecc" providerId="ADAL" clId="{9A60A67B-CD81-407E-9407-4AA318A9E17A}" dt="2020-05-28T13:37:26.271" v="135" actId="313"/>
          <ac:spMkLst>
            <pc:docMk/>
            <pc:sldMk cId="2686573984" sldId="4725"/>
            <ac:spMk id="6" creationId="{A97A9FC4-E1C3-4362-935B-3013FC2E726B}"/>
          </ac:spMkLst>
        </pc:spChg>
        <pc:spChg chg="mod">
          <ac:chgData name="Corinna O'Brien" userId="ebbe3921-3301-4178-9f8a-5d0d8046cecc" providerId="ADAL" clId="{9A60A67B-CD81-407E-9407-4AA318A9E17A}" dt="2020-05-28T13:29:30.496" v="4" actId="6549"/>
          <ac:spMkLst>
            <pc:docMk/>
            <pc:sldMk cId="2686573984" sldId="4725"/>
            <ac:spMk id="7" creationId="{00000000-0000-0000-0000-000000000000}"/>
          </ac:spMkLst>
        </pc:spChg>
        <pc:spChg chg="add mod">
          <ac:chgData name="Corinna O'Brien" userId="ebbe3921-3301-4178-9f8a-5d0d8046cecc" providerId="ADAL" clId="{9A60A67B-CD81-407E-9407-4AA318A9E17A}" dt="2020-05-28T13:37:00.437" v="134" actId="554"/>
          <ac:spMkLst>
            <pc:docMk/>
            <pc:sldMk cId="2686573984" sldId="4725"/>
            <ac:spMk id="8" creationId="{2C1E6A90-2914-41DC-A971-3C2ACC8496B2}"/>
          </ac:spMkLst>
        </pc:spChg>
        <pc:spChg chg="add mod">
          <ac:chgData name="Corinna O'Brien" userId="ebbe3921-3301-4178-9f8a-5d0d8046cecc" providerId="ADAL" clId="{9A60A67B-CD81-407E-9407-4AA318A9E17A}" dt="2020-05-28T13:34:07.214" v="105" actId="1076"/>
          <ac:spMkLst>
            <pc:docMk/>
            <pc:sldMk cId="2686573984" sldId="4725"/>
            <ac:spMk id="9" creationId="{706C9B42-A6CE-4B2B-98AC-FEA3759561E5}"/>
          </ac:spMkLst>
        </pc:spChg>
        <pc:spChg chg="add mod">
          <ac:chgData name="Corinna O'Brien" userId="ebbe3921-3301-4178-9f8a-5d0d8046cecc" providerId="ADAL" clId="{9A60A67B-CD81-407E-9407-4AA318A9E17A}" dt="2020-05-28T13:36:48.455" v="132" actId="554"/>
          <ac:spMkLst>
            <pc:docMk/>
            <pc:sldMk cId="2686573984" sldId="4725"/>
            <ac:spMk id="10" creationId="{17B9870D-5065-4B66-8258-C694711BC26B}"/>
          </ac:spMkLst>
        </pc:spChg>
        <pc:spChg chg="add mod">
          <ac:chgData name="Corinna O'Brien" userId="ebbe3921-3301-4178-9f8a-5d0d8046cecc" providerId="ADAL" clId="{9A60A67B-CD81-407E-9407-4AA318A9E17A}" dt="2020-05-28T13:36:53.230" v="133" actId="554"/>
          <ac:spMkLst>
            <pc:docMk/>
            <pc:sldMk cId="2686573984" sldId="4725"/>
            <ac:spMk id="11" creationId="{7A9A50B4-44D3-4D59-B866-976BF09289D1}"/>
          </ac:spMkLst>
        </pc:spChg>
        <pc:spChg chg="add mod">
          <ac:chgData name="Corinna O'Brien" userId="ebbe3921-3301-4178-9f8a-5d0d8046cecc" providerId="ADAL" clId="{9A60A67B-CD81-407E-9407-4AA318A9E17A}" dt="2020-05-28T13:36:48.455" v="132" actId="554"/>
          <ac:spMkLst>
            <pc:docMk/>
            <pc:sldMk cId="2686573984" sldId="4725"/>
            <ac:spMk id="12" creationId="{95401E7C-9ABD-4117-A02B-66F2DA2F0938}"/>
          </ac:spMkLst>
        </pc:spChg>
        <pc:spChg chg="add mod">
          <ac:chgData name="Corinna O'Brien" userId="ebbe3921-3301-4178-9f8a-5d0d8046cecc" providerId="ADAL" clId="{9A60A67B-CD81-407E-9407-4AA318A9E17A}" dt="2020-05-28T13:36:42.928" v="131" actId="554"/>
          <ac:spMkLst>
            <pc:docMk/>
            <pc:sldMk cId="2686573984" sldId="4725"/>
            <ac:spMk id="13" creationId="{8F2B0EA4-5177-4E35-B23B-0FC9007636CF}"/>
          </ac:spMkLst>
        </pc:spChg>
        <pc:spChg chg="add mod">
          <ac:chgData name="Corinna O'Brien" userId="ebbe3921-3301-4178-9f8a-5d0d8046cecc" providerId="ADAL" clId="{9A60A67B-CD81-407E-9407-4AA318A9E17A}" dt="2020-05-28T13:36:42.928" v="131" actId="554"/>
          <ac:spMkLst>
            <pc:docMk/>
            <pc:sldMk cId="2686573984" sldId="4725"/>
            <ac:spMk id="14" creationId="{7ED726B8-5831-4445-94C9-4D00CA71CE0F}"/>
          </ac:spMkLst>
        </pc:spChg>
        <pc:spChg chg="add mod">
          <ac:chgData name="Corinna O'Brien" userId="ebbe3921-3301-4178-9f8a-5d0d8046cecc" providerId="ADAL" clId="{9A60A67B-CD81-407E-9407-4AA318A9E17A}" dt="2020-05-28T13:36:42.928" v="131" actId="554"/>
          <ac:spMkLst>
            <pc:docMk/>
            <pc:sldMk cId="2686573984" sldId="4725"/>
            <ac:spMk id="15" creationId="{2D52297A-F0D7-4885-9597-E661BE3A1ED6}"/>
          </ac:spMkLst>
        </pc:spChg>
        <pc:spChg chg="add mod">
          <ac:chgData name="Corinna O'Brien" userId="ebbe3921-3301-4178-9f8a-5d0d8046cecc" providerId="ADAL" clId="{9A60A67B-CD81-407E-9407-4AA318A9E17A}" dt="2020-05-28T13:36:48.455" v="132" actId="554"/>
          <ac:spMkLst>
            <pc:docMk/>
            <pc:sldMk cId="2686573984" sldId="4725"/>
            <ac:spMk id="16" creationId="{BDA84449-077F-4A96-AC52-CA4CCD0A97AE}"/>
          </ac:spMkLst>
        </pc:spChg>
        <pc:spChg chg="add mod">
          <ac:chgData name="Corinna O'Brien" userId="ebbe3921-3301-4178-9f8a-5d0d8046cecc" providerId="ADAL" clId="{9A60A67B-CD81-407E-9407-4AA318A9E17A}" dt="2020-05-28T13:36:48.455" v="132" actId="554"/>
          <ac:spMkLst>
            <pc:docMk/>
            <pc:sldMk cId="2686573984" sldId="4725"/>
            <ac:spMk id="18" creationId="{0B273D59-1365-4754-9B5E-3A6A42AA3644}"/>
          </ac:spMkLst>
        </pc:spChg>
        <pc:spChg chg="add mod">
          <ac:chgData name="Corinna O'Brien" userId="ebbe3921-3301-4178-9f8a-5d0d8046cecc" providerId="ADAL" clId="{9A60A67B-CD81-407E-9407-4AA318A9E17A}" dt="2020-05-28T13:36:53.230" v="133" actId="554"/>
          <ac:spMkLst>
            <pc:docMk/>
            <pc:sldMk cId="2686573984" sldId="4725"/>
            <ac:spMk id="19" creationId="{55789491-C0AF-4FE5-9697-1074FDD6E57A}"/>
          </ac:spMkLst>
        </pc:spChg>
        <pc:spChg chg="add mod">
          <ac:chgData name="Corinna O'Brien" userId="ebbe3921-3301-4178-9f8a-5d0d8046cecc" providerId="ADAL" clId="{9A60A67B-CD81-407E-9407-4AA318A9E17A}" dt="2020-05-28T13:36:53.230" v="133" actId="554"/>
          <ac:spMkLst>
            <pc:docMk/>
            <pc:sldMk cId="2686573984" sldId="4725"/>
            <ac:spMk id="20" creationId="{DA10FC93-4578-4859-9C22-D55A0835E857}"/>
          </ac:spMkLst>
        </pc:spChg>
        <pc:graphicFrameChg chg="mod modGraphic">
          <ac:chgData name="Corinna O'Brien" userId="ebbe3921-3301-4178-9f8a-5d0d8046cecc" providerId="ADAL" clId="{9A60A67B-CD81-407E-9407-4AA318A9E17A}" dt="2020-05-28T13:39:04.037" v="146"/>
          <ac:graphicFrameMkLst>
            <pc:docMk/>
            <pc:sldMk cId="2686573984" sldId="4725"/>
            <ac:graphicFrameMk id="17" creationId="{92151264-2385-43FF-8903-6C70D3E6B10A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Relationship Id="rId4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3.xml"/><Relationship Id="rId4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980133852305158"/>
          <c:y val="5.1873321264957487E-2"/>
          <c:w val="0.34811695210407023"/>
          <c:h val="0.941185212691027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Weekly+</c:v>
                </c:pt>
              </c:strCache>
            </c:strRef>
          </c:tx>
          <c:spPr>
            <a:solidFill>
              <a:srgbClr val="54C0E8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FDB9-4486-8D39-F6DEBFB00E6C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FDB9-4486-8D39-F6DEBFB00E6C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FDB9-4486-8D39-F6DEBFB00E6C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FDB9-4486-8D39-F6DEBFB00E6C}"/>
              </c:ext>
            </c:extLst>
          </c:dPt>
          <c:dPt>
            <c:idx val="22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633-4CCC-97D7-8F3039BDD38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Sheet1!$A$2:$A$24</c:f>
              <c:strCache>
                <c:ptCount val="23"/>
                <c:pt idx="0">
                  <c:v>Films at a cinema or other venue</c:v>
                </c:pt>
                <c:pt idx="1">
                  <c:v>Rock or Popular music</c:v>
                </c:pt>
                <c:pt idx="2">
                  <c:v>Plays</c:v>
                </c:pt>
                <c:pt idx="3">
                  <c:v>Street arts (e.g. outdoor performance/parade/carnival/circus)</c:v>
                </c:pt>
                <c:pt idx="4">
                  <c:v>Art Exhibition (paintings, sculpture, photography, etc.</c:v>
                </c:pt>
                <c:pt idx="5">
                  <c:v>Stand-up comedy</c:v>
                </c:pt>
                <c:pt idx="6">
                  <c:v>Musical</c:v>
                </c:pt>
                <c:pt idx="7">
                  <c:v>Live streaming of an event at a cinema (play, opera, concert...)</c:v>
                </c:pt>
                <c:pt idx="8">
                  <c:v>Traditional Irish/Folk music</c:v>
                </c:pt>
                <c:pt idx="9">
                  <c:v>Traditional Irish/Folk dance performance (not competitive event)</c:v>
                </c:pt>
                <c:pt idx="10">
                  <c:v>Circus – in a tent or other venue</c:v>
                </c:pt>
                <c:pt idx="11">
                  <c:v>Country Music</c:v>
                </c:pt>
                <c:pt idx="12">
                  <c:v>Event connected with books or writing (reading/interview with author)</c:v>
                </c:pt>
                <c:pt idx="13">
                  <c:v>World music</c:v>
                </c:pt>
                <c:pt idx="14">
                  <c:v>Classical music</c:v>
                </c:pt>
                <c:pt idx="15">
                  <c:v>Event connected with Architecture (talk, exhibition, guided tour)</c:v>
                </c:pt>
                <c:pt idx="16">
                  <c:v>Opera</c:v>
                </c:pt>
                <c:pt idx="17">
                  <c:v>Other music</c:v>
                </c:pt>
                <c:pt idx="18">
                  <c:v>Jazz/Blues music</c:v>
                </c:pt>
                <c:pt idx="19">
                  <c:v>Ballet</c:v>
                </c:pt>
                <c:pt idx="20">
                  <c:v>Contemporary dance performance</c:v>
                </c:pt>
                <c:pt idx="21">
                  <c:v>Other performance, concert, event</c:v>
                </c:pt>
                <c:pt idx="22">
                  <c:v>Any</c:v>
                </c:pt>
              </c:strCache>
            </c:strRef>
          </c:cat>
          <c:val>
            <c:numRef>
              <c:f>Sheet1!$B$2:$B$24</c:f>
              <c:numCache>
                <c:formatCode>0</c:formatCode>
                <c:ptCount val="23"/>
                <c:pt idx="0">
                  <c:v>64</c:v>
                </c:pt>
                <c:pt idx="1">
                  <c:v>22</c:v>
                </c:pt>
                <c:pt idx="2">
                  <c:v>20</c:v>
                </c:pt>
                <c:pt idx="3">
                  <c:v>19</c:v>
                </c:pt>
                <c:pt idx="4">
                  <c:v>19</c:v>
                </c:pt>
                <c:pt idx="5">
                  <c:v>17</c:v>
                </c:pt>
                <c:pt idx="6">
                  <c:v>16</c:v>
                </c:pt>
                <c:pt idx="7">
                  <c:v>13</c:v>
                </c:pt>
                <c:pt idx="8">
                  <c:v>11</c:v>
                </c:pt>
                <c:pt idx="9">
                  <c:v>10</c:v>
                </c:pt>
                <c:pt idx="10">
                  <c:v>10</c:v>
                </c:pt>
                <c:pt idx="11">
                  <c:v>9</c:v>
                </c:pt>
                <c:pt idx="12">
                  <c:v>7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4</c:v>
                </c:pt>
                <c:pt idx="18">
                  <c:v>3</c:v>
                </c:pt>
                <c:pt idx="19">
                  <c:v>3</c:v>
                </c:pt>
                <c:pt idx="20">
                  <c:v>2</c:v>
                </c:pt>
                <c:pt idx="21">
                  <c:v>5</c:v>
                </c:pt>
                <c:pt idx="22">
                  <c:v>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DB9-4486-8D39-F6DEBFB00E6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67274240"/>
        <c:axId val="67277568"/>
      </c:barChart>
      <c:catAx>
        <c:axId val="6727424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67277568"/>
        <c:crosses val="autoZero"/>
        <c:auto val="1"/>
        <c:lblAlgn val="ctr"/>
        <c:lblOffset val="0"/>
        <c:noMultiLvlLbl val="0"/>
      </c:catAx>
      <c:valAx>
        <c:axId val="67277568"/>
        <c:scaling>
          <c:orientation val="minMax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67274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3995266911230042E-3"/>
          <c:y val="0"/>
          <c:w val="0.93450881612090675"/>
          <c:h val="0.9691988100019983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5B9BD5"/>
            </a:solidFill>
            <a:ln w="25905">
              <a:solidFill>
                <a:srgbClr val="FFFFFF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Total</c:v>
                </c:pt>
                <c:pt idx="1">
                  <c:v>Column2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610-4877-AC42-6A33243055A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Weekly +</c:v>
                </c:pt>
              </c:strCache>
            </c:strRef>
          </c:tx>
          <c:spPr>
            <a:solidFill>
              <a:srgbClr val="FED402"/>
            </a:solidFill>
            <a:ln w="25905">
              <a:solidFill>
                <a:srgbClr val="FFFFFF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084D-4893-8FCF-EDE13973732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Total</c:v>
                </c:pt>
                <c:pt idx="1">
                  <c:v>Column2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23</c:v>
                </c:pt>
                <c:pt idx="1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610-4877-AC42-6A33243055A8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Monthly +</c:v>
                </c:pt>
              </c:strCache>
            </c:strRef>
          </c:tx>
          <c:spPr>
            <a:solidFill>
              <a:srgbClr val="99B43C"/>
            </a:solidFill>
            <a:ln w="19050">
              <a:solidFill>
                <a:sysClr val="window" lastClr="FFFFFF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Total</c:v>
                </c:pt>
                <c:pt idx="1">
                  <c:v>Column2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26</c:v>
                </c:pt>
                <c:pt idx="1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610-4877-AC42-6A33243055A8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Less often</c:v>
                </c:pt>
              </c:strCache>
            </c:strRef>
          </c:tx>
          <c:spPr>
            <a:solidFill>
              <a:srgbClr val="54C0E8"/>
            </a:solidFill>
            <a:ln w="19050">
              <a:solidFill>
                <a:sysClr val="window" lastClr="FFFFFF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Sheet1!$B$1:$C$1</c:f>
              <c:strCache>
                <c:ptCount val="2"/>
                <c:pt idx="0">
                  <c:v>Total</c:v>
                </c:pt>
                <c:pt idx="1">
                  <c:v>Column2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0">
                  <c:v>20</c:v>
                </c:pt>
                <c:pt idx="1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84D-4893-8FCF-EDE139737320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</c:strCache>
            </c:strRef>
          </c:tx>
          <c:spPr>
            <a:solidFill>
              <a:srgbClr val="7030A0"/>
            </a:solidFill>
            <a:ln w="19050">
              <a:solidFill>
                <a:sysClr val="window" lastClr="FFFFFF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Sheet1!$B$1:$C$1</c:f>
              <c:strCache>
                <c:ptCount val="2"/>
                <c:pt idx="0">
                  <c:v>Total</c:v>
                </c:pt>
                <c:pt idx="1">
                  <c:v>Column2</c:v>
                </c:pt>
              </c:strCache>
            </c:strRef>
          </c:cat>
          <c:val>
            <c:numRef>
              <c:f>Sheet1!$B$6:$C$6</c:f>
              <c:numCache>
                <c:formatCode>General</c:formatCode>
                <c:ptCount val="2"/>
                <c:pt idx="0">
                  <c:v>12</c:v>
                </c:pt>
                <c:pt idx="1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E57-45EF-A7D0-F8987EFFD0F9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</c:strCache>
            </c:strRef>
          </c:tx>
          <c:spPr>
            <a:solidFill>
              <a:srgbClr val="D61D6E">
                <a:lumMod val="75000"/>
              </a:srgbClr>
            </a:solidFill>
            <a:ln w="19050">
              <a:solidFill>
                <a:sysClr val="window" lastClr="FFFFFF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Sheet1!$B$1:$C$1</c:f>
              <c:strCache>
                <c:ptCount val="2"/>
                <c:pt idx="0">
                  <c:v>Total</c:v>
                </c:pt>
                <c:pt idx="1">
                  <c:v>Column2</c:v>
                </c:pt>
              </c:strCache>
            </c:strRef>
          </c:cat>
          <c:val>
            <c:numRef>
              <c:f>Sheet1!$B$7:$C$7</c:f>
              <c:numCache>
                <c:formatCode>General</c:formatCode>
                <c:ptCount val="2"/>
                <c:pt idx="0">
                  <c:v>19</c:v>
                </c:pt>
                <c:pt idx="1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E57-45EF-A7D0-F8987EFFD0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06554880"/>
        <c:axId val="106556416"/>
      </c:barChart>
      <c:catAx>
        <c:axId val="10655488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106556416"/>
        <c:crosses val="autoZero"/>
        <c:auto val="1"/>
        <c:lblAlgn val="ctr"/>
        <c:lblOffset val="100"/>
        <c:noMultiLvlLbl val="0"/>
      </c:catAx>
      <c:valAx>
        <c:axId val="106556416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one"/>
        <c:crossAx val="106554880"/>
        <c:crosses val="autoZero"/>
        <c:crossBetween val="between"/>
      </c:valAx>
      <c:spPr>
        <a:noFill/>
        <a:ln w="2590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7858942065491177E-2"/>
          <c:y val="2.9850746268656716E-2"/>
          <c:w val="0.95201971704756416"/>
          <c:h val="0.9232409381663112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Agree Strongly</c:v>
                </c:pt>
              </c:strCache>
            </c:strRef>
          </c:tx>
          <c:spPr>
            <a:solidFill>
              <a:srgbClr val="502F75"/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IE" sz="1400" b="1" i="0" u="none" strike="noStrike" kern="1200" baseline="0">
                    <a:solidFill>
                      <a:schemeClr val="bg1"/>
                    </a:solidFill>
                    <a:latin typeface="+mn-lt"/>
                    <a:ea typeface="Arial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Sheet1!$B$1:$H$1</c:f>
              <c:strCache>
                <c:ptCount val="7"/>
                <c:pt idx="0">
                  <c:v>Music or other performance in a standing indoor venue</c:v>
                </c:pt>
                <c:pt idx="1">
                  <c:v>Concert Hall/Opera House (indoors)</c:v>
                </c:pt>
                <c:pt idx="2">
                  <c:v>Theatre, Music, Dance or talk in a seated indoor venue</c:v>
                </c:pt>
                <c:pt idx="3">
                  <c:v>Multiplex Cinema</c:v>
                </c:pt>
                <c:pt idx="4">
                  <c:v>Art Gallery (indoors)</c:v>
                </c:pt>
                <c:pt idx="5">
                  <c:v>Music or other performance at an outdoor venue</c:v>
                </c:pt>
                <c:pt idx="6">
                  <c:v>Street arts (e.g. outdoor based performance/ parade/ carnival/ circus)</c:v>
                </c:pt>
              </c:strCache>
            </c:strRef>
          </c:cat>
          <c:val>
            <c:numRef>
              <c:f>Sheet1!$B$2:$H$2</c:f>
              <c:numCache>
                <c:formatCode>0</c:formatCode>
                <c:ptCount val="7"/>
                <c:pt idx="0">
                  <c:v>40</c:v>
                </c:pt>
                <c:pt idx="1">
                  <c:v>33</c:v>
                </c:pt>
                <c:pt idx="2">
                  <c:v>32</c:v>
                </c:pt>
                <c:pt idx="3">
                  <c:v>32</c:v>
                </c:pt>
                <c:pt idx="4">
                  <c:v>23</c:v>
                </c:pt>
                <c:pt idx="5">
                  <c:v>21</c:v>
                </c:pt>
                <c:pt idx="6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583-4892-8EAD-55D82811C16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Agree Slightly</c:v>
                </c:pt>
              </c:strCache>
            </c:strRef>
          </c:tx>
          <c:spPr>
            <a:solidFill>
              <a:srgbClr val="502F75">
                <a:lumMod val="40000"/>
                <a:lumOff val="60000"/>
              </a:srgbClr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Arial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Music or other performance in a standing indoor venue</c:v>
                </c:pt>
                <c:pt idx="1">
                  <c:v>Concert Hall/Opera House (indoors)</c:v>
                </c:pt>
                <c:pt idx="2">
                  <c:v>Theatre, Music, Dance or talk in a seated indoor venue</c:v>
                </c:pt>
                <c:pt idx="3">
                  <c:v>Multiplex Cinema</c:v>
                </c:pt>
                <c:pt idx="4">
                  <c:v>Art Gallery (indoors)</c:v>
                </c:pt>
                <c:pt idx="5">
                  <c:v>Music or other performance at an outdoor venue</c:v>
                </c:pt>
                <c:pt idx="6">
                  <c:v>Street arts (e.g. outdoor based performance/ parade/ carnival/ circus)</c:v>
                </c:pt>
              </c:strCache>
            </c:strRef>
          </c:cat>
          <c:val>
            <c:numRef>
              <c:f>Sheet1!$B$3:$H$3</c:f>
              <c:numCache>
                <c:formatCode>0</c:formatCode>
                <c:ptCount val="7"/>
                <c:pt idx="0">
                  <c:v>38</c:v>
                </c:pt>
                <c:pt idx="1">
                  <c:v>43</c:v>
                </c:pt>
                <c:pt idx="2">
                  <c:v>43</c:v>
                </c:pt>
                <c:pt idx="3">
                  <c:v>42</c:v>
                </c:pt>
                <c:pt idx="4">
                  <c:v>42</c:v>
                </c:pt>
                <c:pt idx="5">
                  <c:v>40</c:v>
                </c:pt>
                <c:pt idx="6">
                  <c:v>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583-4892-8EAD-55D82811C16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Neither Nor</c:v>
                </c:pt>
              </c:strCache>
            </c:strRef>
          </c:tx>
          <c:spPr>
            <a:solidFill>
              <a:srgbClr val="FED402">
                <a:lumMod val="60000"/>
                <a:lumOff val="40000"/>
              </a:srgbClr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Arial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Music or other performance in a standing indoor venue</c:v>
                </c:pt>
                <c:pt idx="1">
                  <c:v>Concert Hall/Opera House (indoors)</c:v>
                </c:pt>
                <c:pt idx="2">
                  <c:v>Theatre, Music, Dance or talk in a seated indoor venue</c:v>
                </c:pt>
                <c:pt idx="3">
                  <c:v>Multiplex Cinema</c:v>
                </c:pt>
                <c:pt idx="4">
                  <c:v>Art Gallery (indoors)</c:v>
                </c:pt>
                <c:pt idx="5">
                  <c:v>Music or other performance at an outdoor venue</c:v>
                </c:pt>
                <c:pt idx="6">
                  <c:v>Street arts (e.g. outdoor based performance/ parade/ carnival/ circus)</c:v>
                </c:pt>
              </c:strCache>
            </c:strRef>
          </c:cat>
          <c:val>
            <c:numRef>
              <c:f>Sheet1!$B$4:$H$4</c:f>
              <c:numCache>
                <c:formatCode>0</c:formatCode>
                <c:ptCount val="7"/>
                <c:pt idx="0">
                  <c:v>15</c:v>
                </c:pt>
                <c:pt idx="1">
                  <c:v>15</c:v>
                </c:pt>
                <c:pt idx="2">
                  <c:v>17</c:v>
                </c:pt>
                <c:pt idx="3">
                  <c:v>17</c:v>
                </c:pt>
                <c:pt idx="4">
                  <c:v>25</c:v>
                </c:pt>
                <c:pt idx="5">
                  <c:v>28</c:v>
                </c:pt>
                <c:pt idx="6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583-4892-8EAD-55D82811C16E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Disagree Slightly</c:v>
                </c:pt>
              </c:strCache>
            </c:strRef>
          </c:tx>
          <c:spPr>
            <a:solidFill>
              <a:srgbClr val="FED402"/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Arial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Music or other performance in a standing indoor venue</c:v>
                </c:pt>
                <c:pt idx="1">
                  <c:v>Concert Hall/Opera House (indoors)</c:v>
                </c:pt>
                <c:pt idx="2">
                  <c:v>Theatre, Music, Dance or talk in a seated indoor venue</c:v>
                </c:pt>
                <c:pt idx="3">
                  <c:v>Multiplex Cinema</c:v>
                </c:pt>
                <c:pt idx="4">
                  <c:v>Art Gallery (indoors)</c:v>
                </c:pt>
                <c:pt idx="5">
                  <c:v>Music or other performance at an outdoor venue</c:v>
                </c:pt>
                <c:pt idx="6">
                  <c:v>Street arts (e.g. outdoor based performance/ parade/ carnival/ circus)</c:v>
                </c:pt>
              </c:strCache>
            </c:strRef>
          </c:cat>
          <c:val>
            <c:numRef>
              <c:f>Sheet1!$B$5:$H$5</c:f>
              <c:numCache>
                <c:formatCode>0</c:formatCode>
                <c:ptCount val="7"/>
                <c:pt idx="0">
                  <c:v>7</c:v>
                </c:pt>
                <c:pt idx="1">
                  <c:v>9</c:v>
                </c:pt>
                <c:pt idx="2">
                  <c:v>8</c:v>
                </c:pt>
                <c:pt idx="3">
                  <c:v>9</c:v>
                </c:pt>
                <c:pt idx="4">
                  <c:v>11</c:v>
                </c:pt>
                <c:pt idx="5">
                  <c:v>11</c:v>
                </c:pt>
                <c:pt idx="6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583-4892-8EAD-55D82811C16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92"/>
        <c:overlap val="100"/>
        <c:axId val="112761472"/>
        <c:axId val="112779648"/>
      </c:barChart>
      <c:catAx>
        <c:axId val="11276147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112779648"/>
        <c:crosses val="autoZero"/>
        <c:auto val="1"/>
        <c:lblAlgn val="ctr"/>
        <c:lblOffset val="100"/>
        <c:noMultiLvlLbl val="0"/>
      </c:catAx>
      <c:valAx>
        <c:axId val="112779648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one"/>
        <c:crossAx val="112761472"/>
        <c:crosses val="autoZero"/>
        <c:crossBetween val="between"/>
      </c:valAx>
      <c:spPr>
        <a:noFill/>
        <a:ln w="25905"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581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980133852305158"/>
          <c:y val="5.1873321264957487E-2"/>
          <c:w val="0.34811695210407023"/>
          <c:h val="0.941185212691027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Weekly+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2A9D-4D20-96A4-D3275CFBB880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2A9D-4D20-96A4-D3275CFBB880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2A9D-4D20-96A4-D3275CFBB880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2A9D-4D20-96A4-D3275CFBB8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There was a limit on the numbers attending so the venue is partially full</c:v>
                </c:pt>
                <c:pt idx="1">
                  <c:v>Being supplied with clinical face masks prior to entering the venue</c:v>
                </c:pt>
                <c:pt idx="2">
                  <c:v>Being supplied with clinical gloves and hand disinfectant prior to entering the venue</c:v>
                </c:pt>
                <c:pt idx="3">
                  <c:v>Ticket prices were temporarily reduced for a period of time (until the end of the year)</c:v>
                </c:pt>
                <c:pt idx="4">
                  <c:v>The bar area remains closed</c:v>
                </c:pt>
                <c:pt idx="5">
                  <c:v>You are required to sign a waiver prior to attending, absolving the venue of the risk of you being exposed to, or accidentally exposing others to coronavirus</c:v>
                </c:pt>
                <c:pt idx="6">
                  <c:v>Ticket prices were temporarily increased for a period of time (until the end of the year)</c:v>
                </c:pt>
              </c:strCache>
            </c:strRef>
          </c:cat>
          <c:val>
            <c:numRef>
              <c:f>Sheet1!$B$2:$B$8</c:f>
              <c:numCache>
                <c:formatCode>0</c:formatCode>
                <c:ptCount val="7"/>
                <c:pt idx="0">
                  <c:v>54</c:v>
                </c:pt>
                <c:pt idx="1">
                  <c:v>45</c:v>
                </c:pt>
                <c:pt idx="2">
                  <c:v>44</c:v>
                </c:pt>
                <c:pt idx="3">
                  <c:v>39</c:v>
                </c:pt>
                <c:pt idx="4">
                  <c:v>32</c:v>
                </c:pt>
                <c:pt idx="5">
                  <c:v>18</c:v>
                </c:pt>
                <c:pt idx="6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A9D-4D20-96A4-D3275CFBB88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13228800"/>
        <c:axId val="113239936"/>
      </c:barChart>
      <c:catAx>
        <c:axId val="11322880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13239936"/>
        <c:crosses val="autoZero"/>
        <c:auto val="1"/>
        <c:lblAlgn val="ctr"/>
        <c:lblOffset val="0"/>
        <c:noMultiLvlLbl val="0"/>
      </c:catAx>
      <c:valAx>
        <c:axId val="113239936"/>
        <c:scaling>
          <c:orientation val="minMax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113228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952377378979128"/>
          <c:y val="5.1873321264957487E-2"/>
          <c:w val="0.46304076736491989"/>
          <c:h val="0.941185212691027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Weekly+</c:v>
                </c:pt>
              </c:strCache>
            </c:strRef>
          </c:tx>
          <c:spPr>
            <a:solidFill>
              <a:srgbClr val="54C0E8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489-423D-A6EF-218B6C8C64E4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489-423D-A6EF-218B6C8C64E4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6489-423D-A6EF-218B6C8C64E4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6489-423D-A6EF-218B6C8C64E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ANY</c:v>
                </c:pt>
                <c:pt idx="1">
                  <c:v>Watched a play, concert, opera or other artistic output online</c:v>
                </c:pt>
                <c:pt idx="2">
                  <c:v>Participated in an online arts class/ group /tutorial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28</c:v>
                </c:pt>
                <c:pt idx="1">
                  <c:v>20</c:v>
                </c:pt>
                <c:pt idx="2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489-423D-A6EF-218B6C8C64E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14234880"/>
        <c:axId val="114246400"/>
      </c:barChart>
      <c:catAx>
        <c:axId val="11423488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14246400"/>
        <c:crosses val="autoZero"/>
        <c:auto val="1"/>
        <c:lblAlgn val="ctr"/>
        <c:lblOffset val="0"/>
        <c:noMultiLvlLbl val="0"/>
      </c:catAx>
      <c:valAx>
        <c:axId val="114246400"/>
        <c:scaling>
          <c:orientation val="minMax"/>
          <c:max val="4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11423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952377378979128"/>
          <c:y val="5.1873321264957487E-2"/>
          <c:w val="0.46304076736491989"/>
          <c:h val="0.941185212691027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Weekly+</c:v>
                </c:pt>
              </c:strCache>
            </c:strRef>
          </c:tx>
          <c:spPr>
            <a:solidFill>
              <a:srgbClr val="54C0E8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5A1-437E-9892-7A4BDAD53EF6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5A1-437E-9892-7A4BDAD53EF6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15A1-437E-9892-7A4BDAD53EF6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15A1-437E-9892-7A4BDAD53E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ANY</c:v>
                </c:pt>
                <c:pt idx="1">
                  <c:v>Watched a play, concert, opera or other artistic output online</c:v>
                </c:pt>
                <c:pt idx="2">
                  <c:v>Participated in an online arts class/ group /tutorial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32</c:v>
                </c:pt>
                <c:pt idx="1">
                  <c:v>21</c:v>
                </c:pt>
                <c:pt idx="2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5A1-437E-9892-7A4BDAD53EF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13866240"/>
        <c:axId val="113873664"/>
      </c:barChart>
      <c:catAx>
        <c:axId val="11386624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13873664"/>
        <c:crosses val="autoZero"/>
        <c:auto val="1"/>
        <c:lblAlgn val="ctr"/>
        <c:lblOffset val="0"/>
        <c:noMultiLvlLbl val="0"/>
      </c:catAx>
      <c:valAx>
        <c:axId val="113873664"/>
        <c:scaling>
          <c:orientation val="minMax"/>
          <c:max val="4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11386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7858942065491177E-2"/>
          <c:y val="2.9850746268656716E-2"/>
          <c:w val="0.95201971704756416"/>
          <c:h val="0.9232409381663112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Agree Strongly</c:v>
                </c:pt>
              </c:strCache>
            </c:strRef>
          </c:tx>
          <c:spPr>
            <a:solidFill>
              <a:srgbClr val="502F75"/>
            </a:solidFill>
            <a:ln w="12700"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 w="127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A1C-4535-886C-01D956E9F41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IE" sz="1600" b="1" i="0" u="none" strike="noStrike" kern="1200" baseline="0">
                    <a:solidFill>
                      <a:schemeClr val="bg1"/>
                    </a:solidFill>
                    <a:latin typeface="+mn-lt"/>
                    <a:ea typeface="Arial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cat>
          <c:val>
            <c:numRef>
              <c:f>Sheet1!$B$2</c:f>
              <c:numCache>
                <c:formatCode>0</c:formatCode>
                <c:ptCount val="1"/>
                <c:pt idx="0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77D-40FA-AD61-5715B6FF83E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Agree Slightly</c:v>
                </c:pt>
              </c:strCache>
            </c:strRef>
          </c:tx>
          <c:spPr>
            <a:solidFill>
              <a:srgbClr val="FED402"/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Arial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cat>
          <c:val>
            <c:numRef>
              <c:f>Sheet1!$B$3</c:f>
              <c:numCache>
                <c:formatCode>0</c:formatCode>
                <c:ptCount val="1"/>
                <c:pt idx="0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77D-40FA-AD61-5715B6FF83E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92"/>
        <c:overlap val="100"/>
        <c:axId val="114199552"/>
        <c:axId val="114201344"/>
      </c:barChart>
      <c:catAx>
        <c:axId val="11419955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114201344"/>
        <c:crosses val="autoZero"/>
        <c:auto val="1"/>
        <c:lblAlgn val="ctr"/>
        <c:lblOffset val="100"/>
        <c:noMultiLvlLbl val="0"/>
      </c:catAx>
      <c:valAx>
        <c:axId val="114201344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one"/>
        <c:crossAx val="114199552"/>
        <c:crosses val="autoZero"/>
        <c:crossBetween val="between"/>
      </c:valAx>
      <c:spPr>
        <a:noFill/>
        <a:ln w="25905"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581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001763258498571"/>
          <c:y val="5.1873321264957487E-2"/>
          <c:w val="0.6425467483369578"/>
          <c:h val="0.941185212691027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Weekly+</c:v>
                </c:pt>
              </c:strCache>
            </c:strRef>
          </c:tx>
          <c:spPr>
            <a:solidFill>
              <a:srgbClr val="54C0E8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6489-423D-A6EF-218B6C8C64E4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489-423D-A6EF-218B6C8C64E4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6489-423D-A6EF-218B6C8C64E4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6489-423D-A6EF-218B6C8C64E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Sheet1!$A$2:$A$27</c:f>
              <c:strCache>
                <c:ptCount val="26"/>
                <c:pt idx="0">
                  <c:v>TOTAL</c:v>
                </c:pt>
                <c:pt idx="1">
                  <c:v>Arts Engagement:</c:v>
                </c:pt>
                <c:pt idx="2">
                  <c:v>Any Arts Goers</c:v>
                </c:pt>
                <c:pt idx="3">
                  <c:v>Occasional</c:v>
                </c:pt>
                <c:pt idx="4">
                  <c:v>Regular</c:v>
                </c:pt>
                <c:pt idx="5">
                  <c:v>Aficionados</c:v>
                </c:pt>
                <c:pt idx="6">
                  <c:v>Films at a cinema ONLY</c:v>
                </c:pt>
                <c:pt idx="7">
                  <c:v>None</c:v>
                </c:pt>
                <c:pt idx="8">
                  <c:v>Gender:</c:v>
                </c:pt>
                <c:pt idx="9">
                  <c:v>Male</c:v>
                </c:pt>
                <c:pt idx="10">
                  <c:v>Female</c:v>
                </c:pt>
                <c:pt idx="11">
                  <c:v>Age:</c:v>
                </c:pt>
                <c:pt idx="12">
                  <c:v>-24</c:v>
                </c:pt>
                <c:pt idx="13">
                  <c:v>25-34</c:v>
                </c:pt>
                <c:pt idx="14">
                  <c:v>35-49</c:v>
                </c:pt>
                <c:pt idx="15">
                  <c:v>50-64</c:v>
                </c:pt>
                <c:pt idx="16">
                  <c:v>65+</c:v>
                </c:pt>
                <c:pt idx="17">
                  <c:v>Social Class:</c:v>
                </c:pt>
                <c:pt idx="18">
                  <c:v>ABC1F</c:v>
                </c:pt>
                <c:pt idx="19">
                  <c:v>C2DE</c:v>
                </c:pt>
                <c:pt idx="20">
                  <c:v>Region:</c:v>
                </c:pt>
                <c:pt idx="21">
                  <c:v>Dublin</c:v>
                </c:pt>
                <c:pt idx="22">
                  <c:v>Outside Dublin</c:v>
                </c:pt>
                <c:pt idx="23">
                  <c:v>Area:</c:v>
                </c:pt>
                <c:pt idx="24">
                  <c:v>Urban</c:v>
                </c:pt>
                <c:pt idx="25">
                  <c:v>Rural</c:v>
                </c:pt>
              </c:strCache>
            </c:strRef>
          </c:cat>
          <c:val>
            <c:numRef>
              <c:f>Sheet1!$B$2:$B$27</c:f>
              <c:numCache>
                <c:formatCode>General</c:formatCode>
                <c:ptCount val="26"/>
                <c:pt idx="0" formatCode="0">
                  <c:v>57</c:v>
                </c:pt>
                <c:pt idx="2" formatCode="0">
                  <c:v>58</c:v>
                </c:pt>
                <c:pt idx="3" formatCode="0">
                  <c:v>54</c:v>
                </c:pt>
                <c:pt idx="4" formatCode="0">
                  <c:v>57</c:v>
                </c:pt>
                <c:pt idx="5" formatCode="0">
                  <c:v>62</c:v>
                </c:pt>
                <c:pt idx="6" formatCode="0">
                  <c:v>53</c:v>
                </c:pt>
                <c:pt idx="7" formatCode="0">
                  <c:v>51</c:v>
                </c:pt>
                <c:pt idx="9" formatCode="0">
                  <c:v>58</c:v>
                </c:pt>
                <c:pt idx="10" formatCode="0">
                  <c:v>57</c:v>
                </c:pt>
                <c:pt idx="12" formatCode="0">
                  <c:v>50</c:v>
                </c:pt>
                <c:pt idx="13" formatCode="0">
                  <c:v>60</c:v>
                </c:pt>
                <c:pt idx="14" formatCode="0">
                  <c:v>59</c:v>
                </c:pt>
                <c:pt idx="15" formatCode="0">
                  <c:v>66</c:v>
                </c:pt>
                <c:pt idx="16" formatCode="0">
                  <c:v>53</c:v>
                </c:pt>
                <c:pt idx="18" formatCode="0">
                  <c:v>59</c:v>
                </c:pt>
                <c:pt idx="19" formatCode="0">
                  <c:v>55</c:v>
                </c:pt>
                <c:pt idx="21" formatCode="0">
                  <c:v>59</c:v>
                </c:pt>
                <c:pt idx="22" formatCode="0">
                  <c:v>57</c:v>
                </c:pt>
                <c:pt idx="24" formatCode="0">
                  <c:v>60</c:v>
                </c:pt>
                <c:pt idx="25" formatCode="0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489-423D-A6EF-218B6C8C64E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15423104"/>
        <c:axId val="115434240"/>
      </c:barChart>
      <c:catAx>
        <c:axId val="11542310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15434240"/>
        <c:crosses val="autoZero"/>
        <c:auto val="1"/>
        <c:lblAlgn val="ctr"/>
        <c:lblOffset val="0"/>
        <c:tickLblSkip val="1"/>
        <c:noMultiLvlLbl val="0"/>
      </c:catAx>
      <c:valAx>
        <c:axId val="115434240"/>
        <c:scaling>
          <c:orientation val="minMax"/>
          <c:max val="10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115423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128010418884715"/>
          <c:y val="3.4407940633073453E-2"/>
          <c:w val="0.6425467483369578"/>
          <c:h val="0.941185212691027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Weekly+</c:v>
                </c:pt>
              </c:strCache>
            </c:strRef>
          </c:tx>
          <c:spPr>
            <a:solidFill>
              <a:srgbClr val="54C0E8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8EA8-4EB8-8134-85F8A1F3D5FC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EA8-4EB8-8134-85F8A1F3D5FC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8EA8-4EB8-8134-85F8A1F3D5FC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8EA8-4EB8-8134-85F8A1F3D5F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Sheet1!$A$2:$A$27</c:f>
              <c:strCache>
                <c:ptCount val="26"/>
                <c:pt idx="0">
                  <c:v>TOTAL</c:v>
                </c:pt>
                <c:pt idx="1">
                  <c:v>Arts Engagement:</c:v>
                </c:pt>
                <c:pt idx="2">
                  <c:v>Any Arts Goers</c:v>
                </c:pt>
                <c:pt idx="3">
                  <c:v>Occasional</c:v>
                </c:pt>
                <c:pt idx="4">
                  <c:v>Regular</c:v>
                </c:pt>
                <c:pt idx="5">
                  <c:v>Aficionados</c:v>
                </c:pt>
                <c:pt idx="6">
                  <c:v>Films at a cinema ONLY</c:v>
                </c:pt>
                <c:pt idx="7">
                  <c:v>None</c:v>
                </c:pt>
                <c:pt idx="8">
                  <c:v>Gender:</c:v>
                </c:pt>
                <c:pt idx="9">
                  <c:v>Male</c:v>
                </c:pt>
                <c:pt idx="10">
                  <c:v>Female</c:v>
                </c:pt>
                <c:pt idx="11">
                  <c:v>Age:</c:v>
                </c:pt>
                <c:pt idx="12">
                  <c:v>-24</c:v>
                </c:pt>
                <c:pt idx="13">
                  <c:v>25-34</c:v>
                </c:pt>
                <c:pt idx="14">
                  <c:v>35-49</c:v>
                </c:pt>
                <c:pt idx="15">
                  <c:v>50-64</c:v>
                </c:pt>
                <c:pt idx="16">
                  <c:v>65+</c:v>
                </c:pt>
                <c:pt idx="17">
                  <c:v>Social Class:</c:v>
                </c:pt>
                <c:pt idx="18">
                  <c:v>ABC1F</c:v>
                </c:pt>
                <c:pt idx="19">
                  <c:v>C2DE</c:v>
                </c:pt>
                <c:pt idx="20">
                  <c:v>Region:</c:v>
                </c:pt>
                <c:pt idx="21">
                  <c:v>Dublin</c:v>
                </c:pt>
                <c:pt idx="22">
                  <c:v>Outside Dublin</c:v>
                </c:pt>
                <c:pt idx="23">
                  <c:v>Area:</c:v>
                </c:pt>
                <c:pt idx="24">
                  <c:v>Urban</c:v>
                </c:pt>
                <c:pt idx="25">
                  <c:v>Rural</c:v>
                </c:pt>
              </c:strCache>
            </c:strRef>
          </c:cat>
          <c:val>
            <c:numRef>
              <c:f>Sheet1!$B$2:$B$27</c:f>
              <c:numCache>
                <c:formatCode>General</c:formatCode>
                <c:ptCount val="26"/>
                <c:pt idx="0" formatCode="0">
                  <c:v>52</c:v>
                </c:pt>
                <c:pt idx="2" formatCode="0">
                  <c:v>53</c:v>
                </c:pt>
                <c:pt idx="3" formatCode="0">
                  <c:v>52</c:v>
                </c:pt>
                <c:pt idx="4" formatCode="0">
                  <c:v>56</c:v>
                </c:pt>
                <c:pt idx="5" formatCode="0">
                  <c:v>52</c:v>
                </c:pt>
                <c:pt idx="6" formatCode="0">
                  <c:v>45</c:v>
                </c:pt>
                <c:pt idx="7" formatCode="0">
                  <c:v>47</c:v>
                </c:pt>
                <c:pt idx="9" formatCode="0">
                  <c:v>56</c:v>
                </c:pt>
                <c:pt idx="10" formatCode="0">
                  <c:v>49</c:v>
                </c:pt>
                <c:pt idx="12" formatCode="0">
                  <c:v>49</c:v>
                </c:pt>
                <c:pt idx="13" formatCode="0">
                  <c:v>71</c:v>
                </c:pt>
                <c:pt idx="14" formatCode="0">
                  <c:v>55</c:v>
                </c:pt>
                <c:pt idx="15" formatCode="0">
                  <c:v>46</c:v>
                </c:pt>
                <c:pt idx="16" formatCode="0">
                  <c:v>24</c:v>
                </c:pt>
                <c:pt idx="18" formatCode="0">
                  <c:v>57</c:v>
                </c:pt>
                <c:pt idx="19" formatCode="0">
                  <c:v>45</c:v>
                </c:pt>
                <c:pt idx="21" formatCode="0">
                  <c:v>60</c:v>
                </c:pt>
                <c:pt idx="22" formatCode="0">
                  <c:v>48</c:v>
                </c:pt>
                <c:pt idx="24" formatCode="0">
                  <c:v>54</c:v>
                </c:pt>
                <c:pt idx="25" formatCode="0">
                  <c:v>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EA8-4EB8-8134-85F8A1F3D5F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15103232"/>
        <c:axId val="115114368"/>
      </c:barChart>
      <c:catAx>
        <c:axId val="11510323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15114368"/>
        <c:crosses val="autoZero"/>
        <c:auto val="1"/>
        <c:lblAlgn val="ctr"/>
        <c:lblOffset val="0"/>
        <c:tickLblSkip val="1"/>
        <c:noMultiLvlLbl val="0"/>
      </c:catAx>
      <c:valAx>
        <c:axId val="115114368"/>
        <c:scaling>
          <c:orientation val="minMax"/>
          <c:max val="10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11510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3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9769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2"/>
            <a:ext cx="2946400" cy="493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97693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5C612C6-24B9-42EC-93F3-07C2E951F012}" type="datetimeFigureOut">
              <a:rPr lang="en-US"/>
              <a:pPr>
                <a:defRPr/>
              </a:pPr>
              <a:t>6/24/2020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903"/>
            <a:ext cx="2946400" cy="493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9769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61903"/>
            <a:ext cx="2946400" cy="493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97693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50B08C5-413B-4640-BAE7-44FB37A3CA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9616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3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9769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2"/>
            <a:ext cx="2946400" cy="493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97693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3464663-3EEE-489B-AA70-70EFC34C3BA7}" type="datetimeFigureOut">
              <a:rPr lang="en-US"/>
              <a:pPr>
                <a:defRPr/>
              </a:pPr>
              <a:t>6/24/2020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739775"/>
            <a:ext cx="5222875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682529"/>
            <a:ext cx="5438775" cy="4435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 noProof="0"/>
              <a:t>Click to edit Master text styles</a:t>
            </a:r>
          </a:p>
          <a:p>
            <a:pPr lvl="1"/>
            <a:r>
              <a:rPr lang="ga-IE" noProof="0"/>
              <a:t>Second level</a:t>
            </a:r>
          </a:p>
          <a:p>
            <a:pPr lvl="2"/>
            <a:r>
              <a:rPr lang="ga-IE" noProof="0"/>
              <a:t>Third level</a:t>
            </a:r>
          </a:p>
          <a:p>
            <a:pPr lvl="3"/>
            <a:r>
              <a:rPr lang="ga-IE" noProof="0"/>
              <a:t>Fourth level</a:t>
            </a:r>
          </a:p>
          <a:p>
            <a:pPr lvl="4"/>
            <a:r>
              <a:rPr lang="ga-IE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1903"/>
            <a:ext cx="2946400" cy="493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9769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61903"/>
            <a:ext cx="2946400" cy="493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97693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8751F77-0C08-4005-8C96-E569E03EE1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9837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968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6888" algn="l" defTabSz="4968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363" algn="l" defTabSz="4968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2250" algn="l" defTabSz="4968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0725" algn="l" defTabSz="4968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8460" algn="l" defTabSz="49769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153" algn="l" defTabSz="49769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3844" algn="l" defTabSz="49769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1537" algn="l" defTabSz="49769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3A74E-C5C1-DF42-BCD6-4D981EFAD523}" type="slidenum">
              <a:rPr lang="en-IE" smtClean="0"/>
              <a:pPr>
                <a:defRPr/>
              </a:pPr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263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196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0" y="1231900"/>
            <a:ext cx="4702175" cy="3327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53A74E-C5C1-DF42-BCD6-4D981EFAD523}" type="slidenum">
              <a:rPr lang="en-IE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31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165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“&amp;” estourado do lado direito. – como </a:t>
            </a:r>
            <a:r>
              <a:rPr lang="pt-BR" err="1"/>
              <a:t>tava</a:t>
            </a:r>
            <a:r>
              <a:rPr lang="pt-BR"/>
              <a:t> antes. 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3A74E-C5C1-DF42-BCD6-4D981EFAD523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066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3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88" y="2349500"/>
            <a:ext cx="9085262" cy="16208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375" y="4286250"/>
            <a:ext cx="7481888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74C87-74F0-48F0-AE29-766A0B5C20FE}" type="datetimeFigureOut">
              <a:rPr lang="en-IE"/>
              <a:pPr>
                <a:defRPr/>
              </a:pPr>
              <a:t>24/06/2020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E9B25-BFA2-49C3-B55E-98FDC0DCBFA8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52AC9-80D0-4240-B8A2-C8B72D8FF743}" type="datetimeFigureOut">
              <a:rPr lang="en-IE"/>
              <a:pPr>
                <a:defRPr/>
              </a:pPr>
              <a:t>24/06/2020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37032-6BAC-4075-A8C5-F8112B7F17F1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0175" y="303213"/>
            <a:ext cx="2403475" cy="64531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988" y="303213"/>
            <a:ext cx="7062787" cy="64531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FBC31-C0CC-4CA6-9391-E218FDC5DDF6}" type="datetimeFigureOut">
              <a:rPr lang="en-IE"/>
              <a:pPr>
                <a:defRPr/>
              </a:pPr>
              <a:t>24/06/2020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A83C0-CDB5-4DA1-B057-67E311FB58F8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xmlns="" id="{4553D1EA-5D34-402F-8E93-B6F91875D29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-412401" y="-147055"/>
            <a:ext cx="11101040" cy="770990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87"/>
            </a:stretch>
          </a:blipFill>
        </p:spPr>
        <p:txBody>
          <a:bodyPr/>
          <a:lstStyle>
            <a:lvl1pPr marL="0" indent="0">
              <a:buNone/>
              <a:defRPr sz="2590">
                <a:noFill/>
              </a:defRPr>
            </a:lvl1pPr>
          </a:lstStyle>
          <a:p>
            <a:r>
              <a:rPr lang="pt-BR"/>
              <a:t>a</a:t>
            </a:r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xmlns="" id="{2175FE86-B4D0-4E92-B55C-B3DC0C7699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65271" y="-147055"/>
            <a:ext cx="11101040" cy="81205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BFFE0107-3D06-4858-B285-F240877705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89075" y="865997"/>
            <a:ext cx="3499082" cy="598913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/>
              <a:t>a</a:t>
            </a:r>
            <a:endParaRPr lang="en-US"/>
          </a:p>
        </p:txBody>
      </p:sp>
      <p:sp>
        <p:nvSpPr>
          <p:cNvPr id="21" name="Espaço Reservado para Imagem 20">
            <a:extLst>
              <a:ext uri="{FF2B5EF4-FFF2-40B4-BE49-F238E27FC236}">
                <a16:creationId xmlns:a16="http://schemas.microsoft.com/office/drawing/2014/main" xmlns="" id="{1BBAA762-31ED-4F1F-B69C-EFE0FDB1A9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45294" y="1137139"/>
            <a:ext cx="986644" cy="950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5">
                <a:solidFill>
                  <a:srgbClr val="464749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pt-BR"/>
              <a:t>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insert</a:t>
            </a:r>
            <a:r>
              <a:rPr lang="pt-BR"/>
              <a:t> logo</a:t>
            </a:r>
          </a:p>
        </p:txBody>
      </p:sp>
      <p:sp>
        <p:nvSpPr>
          <p:cNvPr id="10" name="Espaço Reservado para Texto 7">
            <a:extLst>
              <a:ext uri="{FF2B5EF4-FFF2-40B4-BE49-F238E27FC236}">
                <a16:creationId xmlns:a16="http://schemas.microsoft.com/office/drawing/2014/main" xmlns="" id="{3CB44F74-553B-49CA-A5E3-367630B926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392" y="2285058"/>
            <a:ext cx="3230449" cy="444458"/>
          </a:xfrm>
          <a:prstGeom prst="rect">
            <a:avLst/>
          </a:prstGeom>
        </p:spPr>
        <p:txBody>
          <a:bodyPr/>
          <a:lstStyle>
            <a:lvl1pPr marL="15109" indent="0">
              <a:buNone/>
              <a:defRPr kumimoji="0" lang="pt-BR" sz="1903" b="1" i="0" u="none" strike="noStrike" cap="none" spc="-42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323433" marR="0" lvl="0" indent="-308324" defTabSz="986638" eaLnBrk="0" latinLnBrk="0" hangingPunct="0">
              <a:lnSpc>
                <a:spcPct val="100000"/>
              </a:lnSpc>
              <a:spcBef>
                <a:spcPct val="0"/>
              </a:spcBef>
              <a:spcAft>
                <a:spcPts val="647"/>
              </a:spcAft>
              <a:buClrTx/>
              <a:buSzTx/>
              <a:tabLst/>
            </a:pPr>
            <a:r>
              <a:rPr lang="pt-BR" err="1"/>
              <a:t>Client</a:t>
            </a:r>
            <a:r>
              <a:rPr lang="pt-BR"/>
              <a:t> </a:t>
            </a:r>
            <a:r>
              <a:rPr lang="pt-BR" err="1"/>
              <a:t>name</a:t>
            </a:r>
            <a:r>
              <a:rPr lang="pt-BR"/>
              <a:t> – </a:t>
            </a:r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</a:t>
            </a:r>
            <a:r>
              <a:rPr lang="pt-BR" err="1"/>
              <a:t>bold</a:t>
            </a:r>
            <a:r>
              <a:rPr lang="pt-BR"/>
              <a:t> (</a:t>
            </a:r>
            <a:r>
              <a:rPr lang="pt-BR" err="1"/>
              <a:t>sinze</a:t>
            </a:r>
            <a:r>
              <a:rPr lang="pt-BR"/>
              <a:t> 17,6)</a:t>
            </a:r>
          </a:p>
        </p:txBody>
      </p:sp>
      <p:sp>
        <p:nvSpPr>
          <p:cNvPr id="11" name="Espaço Reservado para Texto 7">
            <a:extLst>
              <a:ext uri="{FF2B5EF4-FFF2-40B4-BE49-F238E27FC236}">
                <a16:creationId xmlns:a16="http://schemas.microsoft.com/office/drawing/2014/main" xmlns="" id="{C7D1A17E-01C5-4C9A-AFD7-FE8F8904A5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3392" y="2806162"/>
            <a:ext cx="3230449" cy="444458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90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Title – Calibri font normal (size 17,6)</a:t>
            </a:r>
          </a:p>
        </p:txBody>
      </p:sp>
      <p:sp>
        <p:nvSpPr>
          <p:cNvPr id="12" name="Espaço Reservado para Texto 7">
            <a:extLst>
              <a:ext uri="{FF2B5EF4-FFF2-40B4-BE49-F238E27FC236}">
                <a16:creationId xmlns:a16="http://schemas.microsoft.com/office/drawing/2014/main" xmlns="" id="{A46C5DBA-2501-478F-A494-25621861C3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3392" y="4741892"/>
            <a:ext cx="3192929" cy="444458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54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Code</a:t>
            </a:r>
            <a:r>
              <a:rPr kumimoji="0" lang="pt-BR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Calibri font normal (size 14,3)</a:t>
            </a: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xmlns="" id="{DAA645D8-3213-4219-9B99-209074D452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3392" y="3497460"/>
            <a:ext cx="3192929" cy="707315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54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Prepared by – Calibri font normal (size 14,3)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417F1E9-2D80-E34C-ACEF-D0ADC6D8A9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467" y="5808762"/>
            <a:ext cx="2176297" cy="5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72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5">
            <a:extLst>
              <a:ext uri="{FF2B5EF4-FFF2-40B4-BE49-F238E27FC236}">
                <a16:creationId xmlns:a16="http://schemas.microsoft.com/office/drawing/2014/main" xmlns="" id="{3681AD3F-DC01-4418-893B-6110CFAA7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95924" y="1"/>
            <a:ext cx="10784562" cy="767489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	 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select</a:t>
            </a:r>
            <a:r>
              <a:rPr lang="pt-BR" dirty="0"/>
              <a:t> </a:t>
            </a:r>
            <a:r>
              <a:rPr lang="pt-BR" dirty="0" err="1"/>
              <a:t>backgroung</a:t>
            </a:r>
            <a:r>
              <a:rPr lang="pt-BR" dirty="0"/>
              <a:t> </a:t>
            </a:r>
            <a:r>
              <a:rPr lang="pt-BR" dirty="0" err="1"/>
              <a:t>image</a:t>
            </a:r>
            <a:r>
              <a:rPr lang="pt-BR" dirty="0"/>
              <a:t>.</a:t>
            </a:r>
            <a:br>
              <a:rPr lang="pt-BR" dirty="0"/>
            </a:br>
            <a:r>
              <a:rPr lang="pt-BR" dirty="0" err="1"/>
              <a:t>After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, </a:t>
            </a:r>
            <a:r>
              <a:rPr lang="pt-BR" dirty="0" err="1"/>
              <a:t>right</a:t>
            </a:r>
            <a:r>
              <a:rPr lang="pt-BR" dirty="0"/>
              <a:t> click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your</a:t>
            </a:r>
            <a:r>
              <a:rPr lang="pt-BR" dirty="0"/>
              <a:t> mouse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select</a:t>
            </a:r>
            <a:r>
              <a:rPr lang="pt-BR" dirty="0"/>
              <a:t> “</a:t>
            </a:r>
            <a:r>
              <a:rPr lang="pt-BR" dirty="0" err="1"/>
              <a:t>send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back</a:t>
            </a:r>
            <a:endParaRPr lang="pt-BR" dirty="0"/>
          </a:p>
        </p:txBody>
      </p:sp>
      <p:sp>
        <p:nvSpPr>
          <p:cNvPr id="8" name="Espaço Reservado para Imagem 3">
            <a:extLst>
              <a:ext uri="{FF2B5EF4-FFF2-40B4-BE49-F238E27FC236}">
                <a16:creationId xmlns:a16="http://schemas.microsoft.com/office/drawing/2014/main" xmlns="" id="{DBF4B906-DD68-4BD2-8837-E3A9F5890B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187060" y="6108613"/>
            <a:ext cx="15040833" cy="1566279"/>
          </a:xfrm>
          <a:prstGeom prst="parallelogram">
            <a:avLst/>
          </a:prstGeom>
          <a:solidFill>
            <a:srgbClr val="797C7F">
              <a:alpha val="88000"/>
            </a:srgb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 dirty="0"/>
              <a:t>a</a:t>
            </a:r>
            <a:endParaRPr lang="en-US" dirty="0"/>
          </a:p>
        </p:txBody>
      </p:sp>
      <p:sp>
        <p:nvSpPr>
          <p:cNvPr id="11" name="Espaço Reservado para Texto 6">
            <a:extLst>
              <a:ext uri="{FF2B5EF4-FFF2-40B4-BE49-F238E27FC236}">
                <a16:creationId xmlns:a16="http://schemas.microsoft.com/office/drawing/2014/main" xmlns="" id="{3DB05B4B-33E2-4B65-801B-CEA1BFB04C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386" y="6314831"/>
            <a:ext cx="4763340" cy="530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84" b="1">
                <a:solidFill>
                  <a:srgbClr val="E5BA05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 err="1"/>
              <a:t>Trebuchet</a:t>
            </a:r>
            <a:r>
              <a:rPr lang="pt-BR" dirty="0"/>
              <a:t> MS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32)</a:t>
            </a:r>
            <a:endParaRPr lang="en-US" dirty="0"/>
          </a:p>
        </p:txBody>
      </p:sp>
      <p:sp>
        <p:nvSpPr>
          <p:cNvPr id="7" name="Espaço Reservado para Imagem 5">
            <a:extLst>
              <a:ext uri="{FF2B5EF4-FFF2-40B4-BE49-F238E27FC236}">
                <a16:creationId xmlns:a16="http://schemas.microsoft.com/office/drawing/2014/main" xmlns="" id="{37CA8E9C-9B8A-4F20-A16E-8C0512FF3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04528" y="1"/>
            <a:ext cx="4284111" cy="767489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356162804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56A1DC1F-643F-46D4-892D-8F597BC63A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29657" y="0"/>
            <a:ext cx="8201474" cy="7562850"/>
          </a:xfrm>
          <a:prstGeom prst="parallelogram">
            <a:avLst/>
          </a:prstGeom>
        </p:spPr>
        <p:txBody>
          <a:bodyPr/>
          <a:lstStyle>
            <a:lvl1pPr marL="0" indent="0">
              <a:buNone/>
              <a:defRPr sz="19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7C5AC681-723F-4C6D-B59D-CD03B446A4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869" y="329458"/>
            <a:ext cx="5538027" cy="588222"/>
          </a:xfrm>
          <a:prstGeom prst="rect">
            <a:avLst/>
          </a:prstGeom>
        </p:spPr>
        <p:txBody>
          <a:bodyPr/>
          <a:lstStyle>
            <a:lvl1pPr marL="0" marR="0" indent="0" algn="l" defTabSz="965363" rtl="0" eaLnBrk="1" fontAlgn="base" latinLnBrk="0" hangingPunct="1">
              <a:lnSpc>
                <a:spcPct val="90000"/>
              </a:lnSpc>
              <a:spcBef>
                <a:spcPts val="105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2535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 err="1"/>
              <a:t>Trebuchet</a:t>
            </a:r>
            <a:r>
              <a:rPr lang="pt-BR" dirty="0"/>
              <a:t> MS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24)</a:t>
            </a:r>
            <a:endParaRPr lang="en-US" dirty="0"/>
          </a:p>
        </p:txBody>
      </p:sp>
      <p:sp>
        <p:nvSpPr>
          <p:cNvPr id="14" name="Espaço Reservado para Imagem 3">
            <a:extLst>
              <a:ext uri="{FF2B5EF4-FFF2-40B4-BE49-F238E27FC236}">
                <a16:creationId xmlns:a16="http://schemas.microsoft.com/office/drawing/2014/main" xmlns="" id="{AFDFF8B7-EF52-4834-BCA3-F1970A46F35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670802" y="157480"/>
            <a:ext cx="859887" cy="36413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8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pt-BR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04B3A48-4857-4822-8E89-3DC476EE60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29659" y="0"/>
            <a:ext cx="1900564" cy="7562850"/>
          </a:xfrm>
          <a:prstGeom prst="line">
            <a:avLst/>
          </a:prstGeom>
          <a:ln w="57150">
            <a:solidFill>
              <a:srgbClr val="54C0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4757E2FF-C0E9-407F-B94E-109DCA508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525" y="1209335"/>
            <a:ext cx="4265975" cy="4991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447"/>
              </a:spcBef>
              <a:spcAft>
                <a:spcPts val="447"/>
              </a:spcAft>
              <a:buClr>
                <a:srgbClr val="54C0E8"/>
              </a:buClr>
              <a:buSzPct val="110000"/>
              <a:buFont typeface="Verdana" pitchFamily="34" charset="0"/>
              <a:buChar char="●"/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721023" indent="-277300">
              <a:spcBef>
                <a:spcPts val="447"/>
              </a:spcBef>
              <a:spcAft>
                <a:spcPts val="447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v"/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68488975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7">
            <a:extLst>
              <a:ext uri="{FF2B5EF4-FFF2-40B4-BE49-F238E27FC236}">
                <a16:creationId xmlns:a16="http://schemas.microsoft.com/office/drawing/2014/main" xmlns="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82905" y="662562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 err="1"/>
              <a:t>Calibri</a:t>
            </a:r>
            <a:r>
              <a:rPr lang="pt-BR" dirty="0"/>
              <a:t>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903" y="208028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590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dirty="0" err="1"/>
              <a:t>Trebuchet</a:t>
            </a:r>
            <a:r>
              <a:rPr lang="pt-BR" dirty="0"/>
              <a:t> M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24)</a:t>
            </a:r>
          </a:p>
        </p:txBody>
      </p:sp>
      <p:sp>
        <p:nvSpPr>
          <p:cNvPr id="29" name="Espaço Reservado para Texto 7">
            <a:extLst>
              <a:ext uri="{FF2B5EF4-FFF2-40B4-BE49-F238E27FC236}">
                <a16:creationId xmlns:a16="http://schemas.microsoft.com/office/drawing/2014/main" xmlns="" id="{9BE8F821-BF03-4D6F-AA53-7CEFF56867C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41481" y="7214843"/>
            <a:ext cx="6019620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79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 err="1"/>
              <a:t>Calibri</a:t>
            </a:r>
            <a:r>
              <a:rPr lang="pt-BR" dirty="0"/>
              <a:t>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10)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D1095A38-611E-4E51-8DD8-DE9FE687F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829" y="7230556"/>
            <a:ext cx="248652" cy="2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30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7">
            <a:extLst>
              <a:ext uri="{FF2B5EF4-FFF2-40B4-BE49-F238E27FC236}">
                <a16:creationId xmlns:a16="http://schemas.microsoft.com/office/drawing/2014/main" xmlns="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50341" y="739570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 err="1"/>
              <a:t>Calibri</a:t>
            </a:r>
            <a:r>
              <a:rPr lang="pt-BR" dirty="0"/>
              <a:t>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42" y="285036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590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dirty="0" err="1"/>
              <a:t>Trebuchet</a:t>
            </a:r>
            <a:r>
              <a:rPr lang="pt-BR" dirty="0"/>
              <a:t> M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24)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A3CEAA05-A48F-4D30-A2BC-E77096AD2F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05" y="7236575"/>
            <a:ext cx="248652" cy="250299"/>
          </a:xfrm>
          <a:prstGeom prst="rect">
            <a:avLst/>
          </a:prstGeom>
        </p:spPr>
      </p:pic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xmlns="" id="{B3AB5103-8952-4D92-B855-87C485ECD2F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0358" y="7220862"/>
            <a:ext cx="7598754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79" i="1">
                <a:solidFill>
                  <a:srgbClr val="666666"/>
                </a:solidFill>
                <a:latin typeface="+mn-lt"/>
              </a:defRPr>
            </a:lvl1pPr>
          </a:lstStyle>
          <a:p>
            <a:pPr lvl="0"/>
            <a:r>
              <a:rPr lang="pt-BR" dirty="0" err="1"/>
              <a:t>Calibri</a:t>
            </a:r>
            <a:r>
              <a:rPr lang="pt-BR" dirty="0"/>
              <a:t>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10)</a:t>
            </a:r>
          </a:p>
        </p:txBody>
      </p:sp>
    </p:spTree>
    <p:extLst>
      <p:ext uri="{BB962C8B-B14F-4D97-AF65-F5344CB8AC3E}">
        <p14:creationId xmlns:p14="http://schemas.microsoft.com/office/powerpoint/2010/main" val="125168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7">
            <a:extLst>
              <a:ext uri="{FF2B5EF4-FFF2-40B4-BE49-F238E27FC236}">
                <a16:creationId xmlns:a16="http://schemas.microsoft.com/office/drawing/2014/main" xmlns="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50343" y="724291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 err="1"/>
              <a:t>Calibri</a:t>
            </a:r>
            <a:r>
              <a:rPr lang="pt-BR" dirty="0"/>
              <a:t>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43" y="269757"/>
            <a:ext cx="8580975" cy="408712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/>
              <a:defRPr lang="pt-BR" sz="2590" b="1" kern="1200" dirty="0">
                <a:solidFill>
                  <a:srgbClr val="54C0E8"/>
                </a:solidFill>
                <a:latin typeface="Trebuchet MS" panose="020B0603020202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pt-BR" dirty="0" err="1"/>
              <a:t>Trebuchet</a:t>
            </a:r>
            <a:r>
              <a:rPr lang="pt-BR" dirty="0"/>
              <a:t> M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24)</a:t>
            </a:r>
          </a:p>
        </p:txBody>
      </p:sp>
    </p:spTree>
    <p:extLst>
      <p:ext uri="{BB962C8B-B14F-4D97-AF65-F5344CB8AC3E}">
        <p14:creationId xmlns:p14="http://schemas.microsoft.com/office/powerpoint/2010/main" val="3500813540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59" y="-34999"/>
            <a:ext cx="10384879" cy="12604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rgbClr val="0092D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432" y="1477197"/>
            <a:ext cx="9619774" cy="4991131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500"/>
              </a:spcBef>
              <a:spcAft>
                <a:spcPts val="500"/>
              </a:spcAft>
              <a:buClr>
                <a:srgbClr val="0092D2"/>
              </a:buClr>
              <a:buSzPct val="110000"/>
              <a:buFont typeface="Verdana" pitchFamily="34" charset="0"/>
              <a:buChar char="●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806352" indent="-310135">
              <a:spcBef>
                <a:spcPts val="50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v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7" name="Picture 6" descr="B&amp;A_logo grey with ampersand colour-07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47" y="6949777"/>
            <a:ext cx="877486" cy="47518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105843" y="7093799"/>
            <a:ext cx="495075" cy="307490"/>
          </a:xfrm>
          <a:prstGeom prst="rect">
            <a:avLst/>
          </a:prstGeom>
          <a:noFill/>
        </p:spPr>
        <p:txBody>
          <a:bodyPr wrap="none" lIns="91156" tIns="45578" rIns="91156" bIns="45578" rtlCol="0">
            <a:spAutoFit/>
          </a:bodyPr>
          <a:lstStyle/>
          <a:p>
            <a:pPr algn="r" defTabSz="496217" fontAlgn="auto">
              <a:spcBef>
                <a:spcPts val="0"/>
              </a:spcBef>
              <a:spcAft>
                <a:spcPts val="0"/>
              </a:spcAft>
            </a:pPr>
            <a:fld id="{E76ABE43-F0DC-4733-9EA1-077B108045BC}" type="slidenum">
              <a:rPr lang="en-GB" sz="1400" smtClean="0">
                <a:solidFill>
                  <a:prstClr val="black">
                    <a:lumMod val="50000"/>
                    <a:lumOff val="50000"/>
                  </a:prstClr>
                </a:solidFill>
                <a:latin typeface="Verdana"/>
              </a:rPr>
              <a:pPr algn="r" defTabSz="49621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400" dirty="0">
              <a:solidFill>
                <a:prstClr val="black">
                  <a:lumMod val="50000"/>
                  <a:lumOff val="50000"/>
                </a:prst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02857664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&amp;A_Slides-07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688638" cy="756285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8920" y="6677025"/>
            <a:ext cx="2302168" cy="402652"/>
          </a:xfrm>
          <a:prstGeom prst="rect">
            <a:avLst/>
          </a:prstGeom>
        </p:spPr>
        <p:txBody>
          <a:bodyPr vert="horz" lIns="99245" tIns="49617" rIns="99245" bIns="49617" rtlCol="0" anchor="ctr"/>
          <a:lstStyle>
            <a:lvl1pPr algn="r">
              <a:defRPr sz="1300">
                <a:solidFill>
                  <a:schemeClr val="bg1"/>
                </a:solidFill>
                <a:latin typeface="Vectora LH Black"/>
                <a:cs typeface="Vectora LH Black"/>
              </a:defRPr>
            </a:lvl1pPr>
          </a:lstStyle>
          <a:p>
            <a:fld id="{FDF4FFE2-6B85-2B4D-801E-538673A10BB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43719" y="3074990"/>
            <a:ext cx="3918536" cy="1260475"/>
          </a:xfrm>
          <a:prstGeom prst="rect">
            <a:avLst/>
          </a:prstGeom>
        </p:spPr>
        <p:txBody>
          <a:bodyPr lIns="99245" tIns="49617" rIns="99245" bIns="49617">
            <a:normAutofit/>
          </a:bodyPr>
          <a:lstStyle>
            <a:lvl1pPr algn="l">
              <a:defRPr sz="2100" b="1" i="0" baseline="0">
                <a:solidFill>
                  <a:schemeClr val="bg1"/>
                </a:solidFill>
                <a:latin typeface="Vectora LH Bold"/>
                <a:cs typeface="Vectora LH Bold"/>
              </a:defRPr>
            </a:lvl1pPr>
          </a:lstStyle>
          <a:p>
            <a:r>
              <a:rPr lang="ga-IE" dirty="0"/>
              <a:t>Input Document Title</a:t>
            </a:r>
            <a:br>
              <a:rPr lang="ga-IE" dirty="0"/>
            </a:br>
            <a:endParaRPr lang="en-US" dirty="0"/>
          </a:p>
        </p:txBody>
      </p:sp>
      <p:pic>
        <p:nvPicPr>
          <p:cNvPr id="10" name="Picture 9" descr="B&amp;A_BLACK Logo_for PP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26" y="1711805"/>
            <a:ext cx="1691696" cy="8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06286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05146-2F34-4947-BAF9-6938D44E1391}" type="datetimeFigureOut">
              <a:rPr lang="en-IE"/>
              <a:pPr>
                <a:defRPr/>
              </a:pPr>
              <a:t>24/06/2020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E292B-148B-4BA1-A90E-E4A3DAD83337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&amp;A_Slides-24.jpg"/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63869" cy="756285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8920" y="6677025"/>
            <a:ext cx="2302168" cy="402652"/>
          </a:xfrm>
          <a:prstGeom prst="rect">
            <a:avLst/>
          </a:prstGeom>
        </p:spPr>
        <p:txBody>
          <a:bodyPr vert="horz" lIns="99245" tIns="49617" rIns="99245" bIns="49617" rtlCol="0" anchor="ctr"/>
          <a:lstStyle>
            <a:lvl1pPr algn="r">
              <a:defRPr sz="1300">
                <a:solidFill>
                  <a:srgbClr val="068FC4"/>
                </a:solidFill>
                <a:latin typeface="Vectora LH Black"/>
                <a:cs typeface="Vectora LH Black"/>
              </a:defRPr>
            </a:lvl1pPr>
          </a:lstStyle>
          <a:p>
            <a:fld id="{FDF4FFE2-6B85-2B4D-801E-538673A10BB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43719" y="3074990"/>
            <a:ext cx="3918536" cy="1260475"/>
          </a:xfrm>
          <a:prstGeom prst="rect">
            <a:avLst/>
          </a:prstGeom>
        </p:spPr>
        <p:txBody>
          <a:bodyPr lIns="99245" tIns="49617" rIns="99245" bIns="49617">
            <a:normAutofit/>
          </a:bodyPr>
          <a:lstStyle>
            <a:lvl1pPr algn="l">
              <a:defRPr sz="2100" b="1" i="0" baseline="0">
                <a:solidFill>
                  <a:schemeClr val="bg1"/>
                </a:solidFill>
                <a:latin typeface="Vectora LH Bold"/>
                <a:cs typeface="Vectora LH Bold"/>
              </a:defRPr>
            </a:lvl1pPr>
          </a:lstStyle>
          <a:p>
            <a:r>
              <a:rPr lang="ga-IE" dirty="0"/>
              <a:t>Input Document Title</a:t>
            </a:r>
            <a:br>
              <a:rPr lang="ga-IE" dirty="0"/>
            </a:br>
            <a:endParaRPr lang="en-US" dirty="0"/>
          </a:p>
        </p:txBody>
      </p:sp>
      <p:pic>
        <p:nvPicPr>
          <p:cNvPr id="6" name="Picture 5" descr="B&amp;A_BLACK Logo_for PP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26" y="1711805"/>
            <a:ext cx="1691696" cy="8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20593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8920" y="6677025"/>
            <a:ext cx="2302168" cy="402652"/>
          </a:xfrm>
          <a:prstGeom prst="rect">
            <a:avLst/>
          </a:prstGeom>
        </p:spPr>
        <p:txBody>
          <a:bodyPr vert="horz" lIns="99245" tIns="49617" rIns="99245" bIns="49617" rtlCol="0" anchor="ctr"/>
          <a:lstStyle>
            <a:lvl1pPr algn="r">
              <a:defRPr sz="1300">
                <a:solidFill>
                  <a:srgbClr val="068FC4"/>
                </a:solidFill>
                <a:latin typeface="Vectora LH Black"/>
                <a:cs typeface="Vectora LH Black"/>
              </a:defRPr>
            </a:lvl1pPr>
          </a:lstStyle>
          <a:p>
            <a:fld id="{FDF4FFE2-6B85-2B4D-801E-538673A10B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455069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43749" y="1800228"/>
            <a:ext cx="4471719" cy="4670214"/>
          </a:xfrm>
          <a:prstGeom prst="rect">
            <a:avLst/>
          </a:prstGeom>
        </p:spPr>
        <p:txBody>
          <a:bodyPr lIns="99245" tIns="49617" rIns="99245" bIns="49617">
            <a:normAutofit/>
          </a:bodyPr>
          <a:lstStyle>
            <a:lvl1pPr>
              <a:buClr>
                <a:srgbClr val="068FC4"/>
              </a:buClr>
              <a:buFont typeface="+mj-lt"/>
              <a:buAutoNum type="arabicPeriod"/>
              <a:defRPr sz="1100" b="0" i="0" baseline="0">
                <a:solidFill>
                  <a:schemeClr val="tx1"/>
                </a:solidFill>
                <a:latin typeface="Verdana"/>
                <a:cs typeface="Verdana"/>
              </a:defRPr>
            </a:lvl1pPr>
            <a:lvl2pPr>
              <a:buClr>
                <a:schemeClr val="tx1"/>
              </a:buClr>
              <a:buFont typeface="+mj-lt"/>
              <a:buAutoNum type="arabicPeriod"/>
              <a:defRPr sz="1100" b="0" i="0">
                <a:solidFill>
                  <a:schemeClr val="tx1"/>
                </a:solidFill>
                <a:latin typeface="Vectora LH Black"/>
                <a:cs typeface="Vectora LH Black"/>
              </a:defRPr>
            </a:lvl2pPr>
            <a:lvl3pPr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Vectora LH Black"/>
                <a:cs typeface="Vectora LH Black"/>
              </a:defRPr>
            </a:lvl3pPr>
            <a:lvl4pPr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Vectora LH Black"/>
                <a:cs typeface="Vectora LH Black"/>
              </a:defRPr>
            </a:lvl4pPr>
            <a:lvl5pPr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Vectora LH Black"/>
                <a:cs typeface="Vectora LH Black"/>
              </a:defRPr>
            </a:lvl5pPr>
          </a:lstStyle>
          <a:p>
            <a:r>
              <a:rPr lang="en-GB" dirty="0"/>
              <a:t>The aim of the project was to:  </a:t>
            </a:r>
          </a:p>
          <a:p>
            <a:pPr lvl="1"/>
            <a:r>
              <a:rPr lang="en-GB" dirty="0" err="1"/>
              <a:t>xxxxxx</a:t>
            </a:r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426539" y="1800228"/>
            <a:ext cx="4734548" cy="4670214"/>
          </a:xfrm>
          <a:prstGeom prst="rect">
            <a:avLst/>
          </a:prstGeom>
        </p:spPr>
        <p:txBody>
          <a:bodyPr lIns="99245" tIns="49617" rIns="99245" bIns="49617"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7" name="Picture 6" descr="B&amp;A_Logo_Blu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37" y="6587083"/>
            <a:ext cx="780311" cy="42256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8920" y="6677025"/>
            <a:ext cx="2302168" cy="402652"/>
          </a:xfrm>
          <a:prstGeom prst="rect">
            <a:avLst/>
          </a:prstGeom>
        </p:spPr>
        <p:txBody>
          <a:bodyPr vert="horz" lIns="99245" tIns="49617" rIns="99245" bIns="49617" rtlCol="0" anchor="ctr"/>
          <a:lstStyle>
            <a:lvl1pPr algn="r">
              <a:defRPr sz="1300">
                <a:solidFill>
                  <a:srgbClr val="068FC4"/>
                </a:solidFill>
                <a:latin typeface="Vectora LH Black"/>
                <a:cs typeface="Vectora LH Black"/>
              </a:defRPr>
            </a:lvl1pPr>
          </a:lstStyle>
          <a:p>
            <a:fld id="{FDF4FFE2-6B85-2B4D-801E-538673A10BB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543719" y="657230"/>
            <a:ext cx="4799806" cy="807055"/>
          </a:xfrm>
          <a:prstGeom prst="rect">
            <a:avLst/>
          </a:prstGeom>
        </p:spPr>
        <p:txBody>
          <a:bodyPr lIns="99245" tIns="49617" rIns="99245" bIns="49617">
            <a:normAutofit/>
          </a:bodyPr>
          <a:lstStyle>
            <a:lvl1pPr algn="l">
              <a:defRPr sz="2000" b="1" i="0" baseline="0">
                <a:solidFill>
                  <a:schemeClr val="bg1"/>
                </a:solidFill>
                <a:latin typeface="Vectora LH Bold"/>
                <a:cs typeface="Vectora LH Bold"/>
              </a:defRPr>
            </a:lvl1pPr>
          </a:lstStyle>
          <a:p>
            <a:pPr defTabSz="496217" fontAlgn="auto">
              <a:spcAft>
                <a:spcPts val="0"/>
              </a:spcAft>
              <a:defRPr/>
            </a:pPr>
            <a:r>
              <a:rPr lang="ga-IE" sz="2100" dirty="0">
                <a:solidFill>
                  <a:srgbClr val="068FC4"/>
                </a:solidFill>
                <a:latin typeface="Verdana"/>
                <a:cs typeface="Verdana"/>
              </a:rPr>
              <a:t>Input Section Title</a:t>
            </a:r>
            <a:br>
              <a:rPr lang="ga-IE" sz="2100" dirty="0">
                <a:solidFill>
                  <a:srgbClr val="068FC4"/>
                </a:solidFill>
                <a:latin typeface="Verdana"/>
                <a:cs typeface="Verdana"/>
              </a:rPr>
            </a:br>
            <a:endParaRPr lang="en-US" sz="2100" dirty="0">
              <a:solidFill>
                <a:srgbClr val="068FC4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03477165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 userDrawn="1"/>
        </p:nvSpPr>
        <p:spPr>
          <a:xfrm>
            <a:off x="10109200" y="7094538"/>
            <a:ext cx="492125" cy="304800"/>
          </a:xfrm>
          <a:prstGeom prst="rect">
            <a:avLst/>
          </a:prstGeom>
          <a:noFill/>
        </p:spPr>
        <p:txBody>
          <a:bodyPr wrap="none" lIns="91428" tIns="45715" rIns="91428" bIns="45715">
            <a:spAutoFit/>
          </a:bodyPr>
          <a:lstStyle/>
          <a:p>
            <a:pPr algn="r" defTabSz="497693" fontAlgn="auto">
              <a:spcBef>
                <a:spcPts val="0"/>
              </a:spcBef>
              <a:spcAft>
                <a:spcPts val="0"/>
              </a:spcAft>
              <a:defRPr/>
            </a:pPr>
            <a:fld id="{28B56335-E0A6-441C-AD7D-AE866B9E9F0C}" type="slidenum">
              <a:rPr lang="en-GB" sz="1400">
                <a:solidFill>
                  <a:prstClr val="black">
                    <a:lumMod val="50000"/>
                    <a:lumOff val="50000"/>
                  </a:prstClr>
                </a:solidFill>
                <a:latin typeface="Verdana"/>
                <a:cs typeface="+mn-cs"/>
              </a:rPr>
              <a:pPr algn="r" defTabSz="497693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400" dirty="0">
              <a:solidFill>
                <a:prstClr val="black">
                  <a:lumMod val="50000"/>
                  <a:lumOff val="50000"/>
                </a:prstClr>
              </a:solidFill>
              <a:latin typeface="Verdan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432" y="1477170"/>
            <a:ext cx="9619774" cy="4991131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500"/>
              </a:spcBef>
              <a:spcAft>
                <a:spcPts val="500"/>
              </a:spcAft>
              <a:buClr>
                <a:srgbClr val="D9006F"/>
              </a:buClr>
              <a:buSzPct val="110000"/>
              <a:buFont typeface="Verdana" pitchFamily="34" charset="0"/>
              <a:buChar char="●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808750" indent="-311058">
              <a:spcBef>
                <a:spcPts val="50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v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88730185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209560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55183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xmlns="" id="{4553D1EA-5D34-402F-8E93-B6F91875D29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-1" y="0"/>
            <a:ext cx="10688639" cy="756285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590">
                <a:noFill/>
              </a:defRPr>
            </a:lvl1pPr>
          </a:lstStyle>
          <a:p>
            <a:r>
              <a:rPr lang="pt-BR"/>
              <a:t>a</a:t>
            </a:r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xmlns="" id="{2175FE86-B4D0-4E92-B55C-B3DC0C7699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73562" y="144486"/>
            <a:ext cx="11101040" cy="81205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BFFE0107-3D06-4858-B285-F240877705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89075" y="865997"/>
            <a:ext cx="3499082" cy="598913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/>
              <a:t>a</a:t>
            </a:r>
            <a:endParaRPr lang="en-US"/>
          </a:p>
        </p:txBody>
      </p:sp>
      <p:sp>
        <p:nvSpPr>
          <p:cNvPr id="21" name="Espaço Reservado para Imagem 20">
            <a:extLst>
              <a:ext uri="{FF2B5EF4-FFF2-40B4-BE49-F238E27FC236}">
                <a16:creationId xmlns:a16="http://schemas.microsoft.com/office/drawing/2014/main" xmlns="" id="{1BBAA762-31ED-4F1F-B69C-EFE0FDB1A9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45294" y="1137139"/>
            <a:ext cx="986644" cy="950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5">
                <a:solidFill>
                  <a:srgbClr val="464749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pt-BR"/>
              <a:t>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insert</a:t>
            </a:r>
            <a:r>
              <a:rPr lang="pt-BR"/>
              <a:t> logo</a:t>
            </a:r>
          </a:p>
        </p:txBody>
      </p:sp>
      <p:sp>
        <p:nvSpPr>
          <p:cNvPr id="22" name="Espaço Reservado para Texto 7">
            <a:extLst>
              <a:ext uri="{FF2B5EF4-FFF2-40B4-BE49-F238E27FC236}">
                <a16:creationId xmlns:a16="http://schemas.microsoft.com/office/drawing/2014/main" xmlns="" id="{0ADCD72F-DC0E-44EE-8D1A-BA6DBBDB85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392" y="2285058"/>
            <a:ext cx="3230449" cy="444458"/>
          </a:xfrm>
          <a:prstGeom prst="rect">
            <a:avLst/>
          </a:prstGeom>
        </p:spPr>
        <p:txBody>
          <a:bodyPr/>
          <a:lstStyle>
            <a:lvl1pPr marL="15109" indent="0">
              <a:buNone/>
              <a:defRPr kumimoji="0" lang="pt-BR" sz="1903" b="1" i="0" u="none" strike="noStrike" cap="none" spc="-42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323433" marR="0" lvl="0" indent="-308324" defTabSz="986638" eaLnBrk="0" latinLnBrk="0" hangingPunct="0">
              <a:lnSpc>
                <a:spcPct val="100000"/>
              </a:lnSpc>
              <a:spcBef>
                <a:spcPct val="0"/>
              </a:spcBef>
              <a:spcAft>
                <a:spcPts val="647"/>
              </a:spcAft>
              <a:buClrTx/>
              <a:buSzTx/>
              <a:tabLst/>
            </a:pPr>
            <a:r>
              <a:rPr lang="pt-BR" err="1"/>
              <a:t>Client</a:t>
            </a:r>
            <a:r>
              <a:rPr lang="pt-BR"/>
              <a:t> </a:t>
            </a:r>
            <a:r>
              <a:rPr lang="pt-BR" err="1"/>
              <a:t>name</a:t>
            </a:r>
            <a:r>
              <a:rPr lang="pt-BR"/>
              <a:t> – </a:t>
            </a:r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</a:t>
            </a:r>
            <a:r>
              <a:rPr lang="pt-BR" err="1"/>
              <a:t>bold</a:t>
            </a:r>
            <a:r>
              <a:rPr lang="pt-BR"/>
              <a:t> (</a:t>
            </a:r>
            <a:r>
              <a:rPr lang="pt-BR" err="1"/>
              <a:t>sinze</a:t>
            </a:r>
            <a:r>
              <a:rPr lang="pt-BR"/>
              <a:t> 17,6)</a:t>
            </a:r>
          </a:p>
        </p:txBody>
      </p:sp>
      <p:sp>
        <p:nvSpPr>
          <p:cNvPr id="25" name="Espaço Reservado para Texto 7">
            <a:extLst>
              <a:ext uri="{FF2B5EF4-FFF2-40B4-BE49-F238E27FC236}">
                <a16:creationId xmlns:a16="http://schemas.microsoft.com/office/drawing/2014/main" xmlns="" id="{0A06A298-AC1A-4F86-A073-C6FB885710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3392" y="2806162"/>
            <a:ext cx="3230449" cy="444458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90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Title – Calibri font normal (size 17,6)</a:t>
            </a:r>
          </a:p>
        </p:txBody>
      </p:sp>
      <p:sp>
        <p:nvSpPr>
          <p:cNvPr id="27" name="Espaço Reservado para Texto 7">
            <a:extLst>
              <a:ext uri="{FF2B5EF4-FFF2-40B4-BE49-F238E27FC236}">
                <a16:creationId xmlns:a16="http://schemas.microsoft.com/office/drawing/2014/main" xmlns="" id="{F09E2973-9740-48B3-9F3A-85602A5861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3392" y="4741892"/>
            <a:ext cx="3192929" cy="444458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54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Code</a:t>
            </a:r>
            <a:r>
              <a:rPr kumimoji="0" lang="pt-BR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Calibri font normal (size 14,3)</a:t>
            </a:r>
          </a:p>
        </p:txBody>
      </p:sp>
      <p:sp>
        <p:nvSpPr>
          <p:cNvPr id="28" name="Espaço Reservado para Texto 7">
            <a:extLst>
              <a:ext uri="{FF2B5EF4-FFF2-40B4-BE49-F238E27FC236}">
                <a16:creationId xmlns:a16="http://schemas.microsoft.com/office/drawing/2014/main" xmlns="" id="{32E60D61-8B2B-4E9F-8675-7293B80BE5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3392" y="3497460"/>
            <a:ext cx="3192929" cy="707315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54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Prepared by – Calibri font normal (size 14,3)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E01F0F-9DD3-DB49-9CA3-5E62DBBBB3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467" y="5808762"/>
            <a:ext cx="2176297" cy="5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20636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xmlns="" id="{4553D1EA-5D34-402F-8E93-B6F91875D29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-2342362" y="-132638"/>
            <a:ext cx="16440979" cy="823220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590">
                <a:noFill/>
              </a:defRPr>
            </a:lvl1pPr>
          </a:lstStyle>
          <a:p>
            <a:r>
              <a:rPr lang="pt-BR"/>
              <a:t>a</a:t>
            </a:r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xmlns="" id="{2175FE86-B4D0-4E92-B55C-B3DC0C7699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65271" y="-21009"/>
            <a:ext cx="11101040" cy="81205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BFFE0107-3D06-4858-B285-F240877705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89075" y="865997"/>
            <a:ext cx="3499082" cy="598913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/>
              <a:t>a</a:t>
            </a:r>
            <a:endParaRPr lang="en-US"/>
          </a:p>
        </p:txBody>
      </p:sp>
      <p:sp>
        <p:nvSpPr>
          <p:cNvPr id="21" name="Espaço Reservado para Imagem 20">
            <a:extLst>
              <a:ext uri="{FF2B5EF4-FFF2-40B4-BE49-F238E27FC236}">
                <a16:creationId xmlns:a16="http://schemas.microsoft.com/office/drawing/2014/main" xmlns="" id="{1BBAA762-31ED-4F1F-B69C-EFE0FDB1A9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45294" y="1137139"/>
            <a:ext cx="986644" cy="950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5">
                <a:solidFill>
                  <a:srgbClr val="464749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pt-BR"/>
              <a:t>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insert</a:t>
            </a:r>
            <a:r>
              <a:rPr lang="pt-BR"/>
              <a:t> logo</a:t>
            </a:r>
          </a:p>
        </p:txBody>
      </p:sp>
      <p:sp>
        <p:nvSpPr>
          <p:cNvPr id="10" name="Espaço Reservado para Texto 7">
            <a:extLst>
              <a:ext uri="{FF2B5EF4-FFF2-40B4-BE49-F238E27FC236}">
                <a16:creationId xmlns:a16="http://schemas.microsoft.com/office/drawing/2014/main" xmlns="" id="{3CB44F74-553B-49CA-A5E3-367630B926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392" y="2285058"/>
            <a:ext cx="3230449" cy="444458"/>
          </a:xfrm>
          <a:prstGeom prst="rect">
            <a:avLst/>
          </a:prstGeom>
        </p:spPr>
        <p:txBody>
          <a:bodyPr/>
          <a:lstStyle>
            <a:lvl1pPr marL="15109" indent="0">
              <a:buNone/>
              <a:defRPr kumimoji="0" lang="pt-BR" sz="1903" b="1" i="0" u="none" strike="noStrike" cap="none" spc="-42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323433" marR="0" lvl="0" indent="-308324" defTabSz="986638" eaLnBrk="0" latinLnBrk="0" hangingPunct="0">
              <a:lnSpc>
                <a:spcPct val="100000"/>
              </a:lnSpc>
              <a:spcBef>
                <a:spcPct val="0"/>
              </a:spcBef>
              <a:spcAft>
                <a:spcPts val="647"/>
              </a:spcAft>
              <a:buClrTx/>
              <a:buSzTx/>
              <a:tabLst/>
            </a:pPr>
            <a:r>
              <a:rPr lang="pt-BR" err="1"/>
              <a:t>Client</a:t>
            </a:r>
            <a:r>
              <a:rPr lang="pt-BR"/>
              <a:t> </a:t>
            </a:r>
            <a:r>
              <a:rPr lang="pt-BR" err="1"/>
              <a:t>name</a:t>
            </a:r>
            <a:r>
              <a:rPr lang="pt-BR"/>
              <a:t> – </a:t>
            </a:r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</a:t>
            </a:r>
            <a:r>
              <a:rPr lang="pt-BR" err="1"/>
              <a:t>bold</a:t>
            </a:r>
            <a:r>
              <a:rPr lang="pt-BR"/>
              <a:t> (</a:t>
            </a:r>
            <a:r>
              <a:rPr lang="pt-BR" err="1"/>
              <a:t>sinze</a:t>
            </a:r>
            <a:r>
              <a:rPr lang="pt-BR"/>
              <a:t> 17,6)</a:t>
            </a:r>
          </a:p>
        </p:txBody>
      </p:sp>
      <p:sp>
        <p:nvSpPr>
          <p:cNvPr id="11" name="Espaço Reservado para Texto 7">
            <a:extLst>
              <a:ext uri="{FF2B5EF4-FFF2-40B4-BE49-F238E27FC236}">
                <a16:creationId xmlns:a16="http://schemas.microsoft.com/office/drawing/2014/main" xmlns="" id="{C7D1A17E-01C5-4C9A-AFD7-FE8F8904A5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3392" y="2806162"/>
            <a:ext cx="3230449" cy="444458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90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Title – Calibri font normal (size 17,6)</a:t>
            </a:r>
          </a:p>
        </p:txBody>
      </p:sp>
      <p:sp>
        <p:nvSpPr>
          <p:cNvPr id="12" name="Espaço Reservado para Texto 7">
            <a:extLst>
              <a:ext uri="{FF2B5EF4-FFF2-40B4-BE49-F238E27FC236}">
                <a16:creationId xmlns:a16="http://schemas.microsoft.com/office/drawing/2014/main" xmlns="" id="{A46C5DBA-2501-478F-A494-25621861C3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3392" y="4741892"/>
            <a:ext cx="3192929" cy="444458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54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Code</a:t>
            </a:r>
            <a:r>
              <a:rPr kumimoji="0" lang="pt-BR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Calibri font normal (size 14,3)</a:t>
            </a: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xmlns="" id="{DAA645D8-3213-4219-9B99-209074D452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3392" y="3497460"/>
            <a:ext cx="3192929" cy="707315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54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Prepared by – Calibri font normal (size 14,3)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417F1E9-2D80-E34C-ACEF-D0ADC6D8A9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467" y="5808762"/>
            <a:ext cx="2176297" cy="5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87696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5">
            <a:extLst>
              <a:ext uri="{FF2B5EF4-FFF2-40B4-BE49-F238E27FC236}">
                <a16:creationId xmlns:a16="http://schemas.microsoft.com/office/drawing/2014/main" xmlns="" id="{3681AD3F-DC01-4418-893B-6110CFAA7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95924" y="1"/>
            <a:ext cx="10784562" cy="767489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8" name="Espaço Reservado para Imagem 3">
            <a:extLst>
              <a:ext uri="{FF2B5EF4-FFF2-40B4-BE49-F238E27FC236}">
                <a16:creationId xmlns:a16="http://schemas.microsoft.com/office/drawing/2014/main" xmlns="" id="{DBF4B906-DD68-4BD2-8837-E3A9F5890B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187060" y="6108613"/>
            <a:ext cx="15040833" cy="1566279"/>
          </a:xfrm>
          <a:prstGeom prst="parallelogram">
            <a:avLst/>
          </a:prstGeom>
          <a:solidFill>
            <a:srgbClr val="110090">
              <a:alpha val="88000"/>
            </a:srgb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/>
              <a:t>a</a:t>
            </a:r>
            <a:endParaRPr lang="en-US"/>
          </a:p>
        </p:txBody>
      </p:sp>
      <p:sp>
        <p:nvSpPr>
          <p:cNvPr id="11" name="Espaço Reservado para Texto 6">
            <a:extLst>
              <a:ext uri="{FF2B5EF4-FFF2-40B4-BE49-F238E27FC236}">
                <a16:creationId xmlns:a16="http://schemas.microsoft.com/office/drawing/2014/main" xmlns="" id="{3DB05B4B-33E2-4B65-801B-CEA1BFB04C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386" y="6314831"/>
            <a:ext cx="4763340" cy="530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53">
                <a:solidFill>
                  <a:srgbClr val="E5BA05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err="1"/>
              <a:t>Trebuchet</a:t>
            </a:r>
            <a:r>
              <a:rPr lang="pt-BR"/>
              <a:t> MS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32)</a:t>
            </a:r>
            <a:endParaRPr lang="en-US"/>
          </a:p>
        </p:txBody>
      </p:sp>
      <p:sp>
        <p:nvSpPr>
          <p:cNvPr id="7" name="Espaço Reservado para Imagem 5">
            <a:extLst>
              <a:ext uri="{FF2B5EF4-FFF2-40B4-BE49-F238E27FC236}">
                <a16:creationId xmlns:a16="http://schemas.microsoft.com/office/drawing/2014/main" xmlns="" id="{37CA8E9C-9B8A-4F20-A16E-8C0512FF3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43672" y="-850678"/>
            <a:ext cx="13290696" cy="9250523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99448071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5">
            <a:extLst>
              <a:ext uri="{FF2B5EF4-FFF2-40B4-BE49-F238E27FC236}">
                <a16:creationId xmlns:a16="http://schemas.microsoft.com/office/drawing/2014/main" xmlns="" id="{3681AD3F-DC01-4418-893B-6110CFAA7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12401" y="0"/>
            <a:ext cx="11101040" cy="81205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7" name="Espaço Reservado para Imagem 5">
            <a:extLst>
              <a:ext uri="{FF2B5EF4-FFF2-40B4-BE49-F238E27FC236}">
                <a16:creationId xmlns:a16="http://schemas.microsoft.com/office/drawing/2014/main" xmlns="" id="{37CA8E9C-9B8A-4F20-A16E-8C0512FF3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43672" y="-859524"/>
            <a:ext cx="13290696" cy="925052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349" r="-1349"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a</a:t>
            </a:r>
          </a:p>
        </p:txBody>
      </p:sp>
      <p:sp>
        <p:nvSpPr>
          <p:cNvPr id="12" name="Espaço Reservado para Imagem 3">
            <a:extLst>
              <a:ext uri="{FF2B5EF4-FFF2-40B4-BE49-F238E27FC236}">
                <a16:creationId xmlns:a16="http://schemas.microsoft.com/office/drawing/2014/main" xmlns="" id="{FA16ACE8-6839-A640-B818-B723A71A39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187061" y="6108613"/>
            <a:ext cx="15342308" cy="1566279"/>
          </a:xfrm>
          <a:prstGeom prst="parallelogram">
            <a:avLst/>
          </a:prstGeom>
          <a:solidFill>
            <a:srgbClr val="110090">
              <a:alpha val="88000"/>
            </a:srgb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/>
              <a:t>a</a:t>
            </a:r>
            <a:endParaRPr lang="en-US"/>
          </a:p>
        </p:txBody>
      </p:sp>
      <p:sp>
        <p:nvSpPr>
          <p:cNvPr id="13" name="Espaço Reservado para Texto 6">
            <a:extLst>
              <a:ext uri="{FF2B5EF4-FFF2-40B4-BE49-F238E27FC236}">
                <a16:creationId xmlns:a16="http://schemas.microsoft.com/office/drawing/2014/main" xmlns="" id="{8CE69BA1-FB42-5944-8996-194277F55C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386" y="6314831"/>
            <a:ext cx="4763340" cy="530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53">
                <a:solidFill>
                  <a:srgbClr val="E5BA05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err="1"/>
              <a:t>Trebuchet</a:t>
            </a:r>
            <a:r>
              <a:rPr lang="pt-BR"/>
              <a:t> MS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32)</a:t>
            </a:r>
            <a:endParaRPr lang="en-US"/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xmlns="" id="{442FEC88-1B0C-D84C-96EC-CB789355C92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43672" y="-817508"/>
            <a:ext cx="13290696" cy="925052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349" r="-1349"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9973791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85263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85263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EC426-91F1-4E38-BB70-77BC544C6C95}" type="datetimeFigureOut">
              <a:rPr lang="en-IE"/>
              <a:pPr>
                <a:defRPr/>
              </a:pPr>
              <a:t>24/06/2020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9CBEF-5E9D-42C1-A802-5008A787CE91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5">
            <a:extLst>
              <a:ext uri="{FF2B5EF4-FFF2-40B4-BE49-F238E27FC236}">
                <a16:creationId xmlns:a16="http://schemas.microsoft.com/office/drawing/2014/main" xmlns="" id="{3681AD3F-DC01-4418-893B-6110CFAA7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12401" y="0"/>
            <a:ext cx="11101040" cy="81205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6" name="Espaço Reservado para Imagem 3">
            <a:extLst>
              <a:ext uri="{FF2B5EF4-FFF2-40B4-BE49-F238E27FC236}">
                <a16:creationId xmlns:a16="http://schemas.microsoft.com/office/drawing/2014/main" xmlns="" id="{B3C3573C-5D1B-DF4C-BB8A-3668F9A714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187060" y="6108613"/>
            <a:ext cx="15205274" cy="1566279"/>
          </a:xfrm>
          <a:prstGeom prst="parallelogram">
            <a:avLst/>
          </a:prstGeom>
          <a:solidFill>
            <a:srgbClr val="54565A">
              <a:alpha val="88000"/>
            </a:srgb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/>
              <a:t>aa</a:t>
            </a:r>
            <a:endParaRPr lang="en-US"/>
          </a:p>
        </p:txBody>
      </p:sp>
      <p:sp>
        <p:nvSpPr>
          <p:cNvPr id="11" name="Espaço Reservado para Texto 6">
            <a:extLst>
              <a:ext uri="{FF2B5EF4-FFF2-40B4-BE49-F238E27FC236}">
                <a16:creationId xmlns:a16="http://schemas.microsoft.com/office/drawing/2014/main" xmlns="" id="{38F0C60C-7209-BE4D-BAFD-52D1734A90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386" y="6314831"/>
            <a:ext cx="4763340" cy="530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84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err="1"/>
              <a:t>Trebuchet</a:t>
            </a:r>
            <a:r>
              <a:rPr lang="pt-BR"/>
              <a:t> MS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32)</a:t>
            </a:r>
            <a:endParaRPr lang="en-US"/>
          </a:p>
        </p:txBody>
      </p:sp>
      <p:sp>
        <p:nvSpPr>
          <p:cNvPr id="7" name="Espaço Reservado para Imagem 5">
            <a:extLst>
              <a:ext uri="{FF2B5EF4-FFF2-40B4-BE49-F238E27FC236}">
                <a16:creationId xmlns:a16="http://schemas.microsoft.com/office/drawing/2014/main" xmlns="" id="{37CA8E9C-9B8A-4F20-A16E-8C0512FF3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43672" y="0"/>
            <a:ext cx="8244967" cy="767489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269750780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5">
            <a:extLst>
              <a:ext uri="{FF2B5EF4-FFF2-40B4-BE49-F238E27FC236}">
                <a16:creationId xmlns:a16="http://schemas.microsoft.com/office/drawing/2014/main" xmlns="" id="{3681AD3F-DC01-4418-893B-6110CFAA7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12401" y="0"/>
            <a:ext cx="11101040" cy="81205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7" name="Espaço Reservado para Imagem 5">
            <a:extLst>
              <a:ext uri="{FF2B5EF4-FFF2-40B4-BE49-F238E27FC236}">
                <a16:creationId xmlns:a16="http://schemas.microsoft.com/office/drawing/2014/main" xmlns="" id="{37CA8E9C-9B8A-4F20-A16E-8C0512FF3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43672" y="-859524"/>
            <a:ext cx="13290696" cy="925052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a</a:t>
            </a:r>
          </a:p>
        </p:txBody>
      </p:sp>
      <p:sp>
        <p:nvSpPr>
          <p:cNvPr id="12" name="Espaço Reservado para Imagem 3">
            <a:extLst>
              <a:ext uri="{FF2B5EF4-FFF2-40B4-BE49-F238E27FC236}">
                <a16:creationId xmlns:a16="http://schemas.microsoft.com/office/drawing/2014/main" xmlns="" id="{FA16ACE8-6839-A640-B818-B723A71A39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187061" y="6108613"/>
            <a:ext cx="15342308" cy="1566279"/>
          </a:xfrm>
          <a:prstGeom prst="parallelogram">
            <a:avLst/>
          </a:prstGeom>
          <a:solidFill>
            <a:srgbClr val="54565A">
              <a:alpha val="88000"/>
            </a:srgbClr>
          </a:solidFill>
        </p:spPr>
        <p:txBody>
          <a:bodyPr/>
          <a:lstStyle>
            <a:lvl1pPr marL="0" indent="0">
              <a:buNone/>
              <a:defRPr sz="3453">
                <a:solidFill>
                  <a:schemeClr val="bg1"/>
                </a:solidFill>
              </a:defRPr>
            </a:lvl1pPr>
          </a:lstStyle>
          <a:p>
            <a:r>
              <a:rPr lang="pt-BR"/>
              <a:t>a</a:t>
            </a:r>
            <a:endParaRPr lang="en-US"/>
          </a:p>
        </p:txBody>
      </p:sp>
      <p:sp>
        <p:nvSpPr>
          <p:cNvPr id="13" name="Espaço Reservado para Texto 6">
            <a:extLst>
              <a:ext uri="{FF2B5EF4-FFF2-40B4-BE49-F238E27FC236}">
                <a16:creationId xmlns:a16="http://schemas.microsoft.com/office/drawing/2014/main" xmlns="" id="{8CE69BA1-FB42-5944-8996-194277F55C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386" y="6314831"/>
            <a:ext cx="4763340" cy="530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53">
                <a:solidFill>
                  <a:srgbClr val="E5BA05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err="1"/>
              <a:t>Trebuchet</a:t>
            </a:r>
            <a:r>
              <a:rPr lang="pt-BR"/>
              <a:t> MS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32)</a:t>
            </a:r>
            <a:endParaRPr lang="en-US"/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xmlns="" id="{442FEC88-1B0C-D84C-96EC-CB789355C92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43672" y="-817508"/>
            <a:ext cx="13290696" cy="925052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047402595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7">
            <a:extLst>
              <a:ext uri="{FF2B5EF4-FFF2-40B4-BE49-F238E27FC236}">
                <a16:creationId xmlns:a16="http://schemas.microsoft.com/office/drawing/2014/main" xmlns="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50343" y="724291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43" y="269757"/>
            <a:ext cx="8580975" cy="408712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/>
              <a:defRPr lang="pt-BR" sz="2590" b="1" kern="1200" dirty="0">
                <a:solidFill>
                  <a:srgbClr val="54C0E8"/>
                </a:solidFill>
                <a:latin typeface="Trebuchet MS" panose="020B0603020202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  <p:sp>
        <p:nvSpPr>
          <p:cNvPr id="28" name="Espaço Reservado para Número de Slide 9">
            <a:extLst>
              <a:ext uri="{FF2B5EF4-FFF2-40B4-BE49-F238E27FC236}">
                <a16:creationId xmlns:a16="http://schemas.microsoft.com/office/drawing/2014/main" xmlns="" id="{5E848C6C-D6F5-4709-9389-598AA3A029E8}"/>
              </a:ext>
            </a:extLst>
          </p:cNvPr>
          <p:cNvSpPr txBox="1">
            <a:spLocks/>
          </p:cNvSpPr>
          <p:nvPr userDrawn="1"/>
        </p:nvSpPr>
        <p:spPr>
          <a:xfrm>
            <a:off x="-55103" y="7220862"/>
            <a:ext cx="468309" cy="402652"/>
          </a:xfrm>
          <a:prstGeom prst="rect">
            <a:avLst/>
          </a:prstGeom>
        </p:spPr>
        <p:txBody>
          <a:bodyPr vert="horz" lIns="98664" tIns="49332" rIns="98664" bIns="49332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/>
            <a:fld id="{F5FCCBEA-5D7C-414E-BA5A-59F19D219BB9}" type="slidenum">
              <a:rPr lang="pt-BR" sz="1079" i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pt-BR" sz="1079" i="1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419779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7">
            <a:extLst>
              <a:ext uri="{FF2B5EF4-FFF2-40B4-BE49-F238E27FC236}">
                <a16:creationId xmlns:a16="http://schemas.microsoft.com/office/drawing/2014/main" xmlns="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82905" y="739570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903" y="285036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590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  <p:sp>
        <p:nvSpPr>
          <p:cNvPr id="29" name="Espaço Reservado para Texto 7">
            <a:extLst>
              <a:ext uri="{FF2B5EF4-FFF2-40B4-BE49-F238E27FC236}">
                <a16:creationId xmlns:a16="http://schemas.microsoft.com/office/drawing/2014/main" xmlns="" id="{9BE8F821-BF03-4D6F-AA53-7CEFF56867C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41481" y="7214843"/>
            <a:ext cx="6019620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79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10)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D1095A38-611E-4E51-8DD8-DE9FE687F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29" y="7230556"/>
            <a:ext cx="248652" cy="2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90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91" y="208028"/>
            <a:ext cx="10384879" cy="5149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590" b="1">
                <a:solidFill>
                  <a:srgbClr val="54C0E8"/>
                </a:solidFill>
                <a:latin typeface="Trebuchet MS" panose="020B0603020202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464" y="1477175"/>
            <a:ext cx="9619774" cy="4991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447"/>
              </a:spcBef>
              <a:spcAft>
                <a:spcPts val="447"/>
              </a:spcAft>
              <a:buClr>
                <a:srgbClr val="54C0E8"/>
              </a:buClr>
              <a:buSzPct val="110000"/>
              <a:buFont typeface="Verdana" pitchFamily="34" charset="0"/>
              <a:buChar char="●"/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721023" indent="-277300">
              <a:spcBef>
                <a:spcPts val="447"/>
              </a:spcBef>
              <a:spcAft>
                <a:spcPts val="447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v"/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78959398"/>
      </p:ext>
    </p:extLst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Gráfico 4">
            <a:extLst>
              <a:ext uri="{FF2B5EF4-FFF2-40B4-BE49-F238E27FC236}">
                <a16:creationId xmlns:a16="http://schemas.microsoft.com/office/drawing/2014/main" xmlns="" id="{63DB75D3-1EE4-4E6F-8C6C-B3DD52DC1A7E}"/>
              </a:ext>
            </a:extLst>
          </p:cNvPr>
          <p:cNvSpPr>
            <a:spLocks noGrp="1"/>
          </p:cNvSpPr>
          <p:nvPr>
            <p:ph type="chart" sz="quarter" idx="61" hasCustomPrompt="1"/>
          </p:nvPr>
        </p:nvSpPr>
        <p:spPr>
          <a:xfrm>
            <a:off x="250341" y="1415888"/>
            <a:ext cx="9842808" cy="4326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511" kern="1200" dirty="0">
                <a:solidFill>
                  <a:srgbClr val="FF0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pt-BR"/>
              <a:t>Click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choose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</a:t>
            </a:r>
            <a:r>
              <a:rPr lang="pt-BR" err="1"/>
              <a:t>graph</a:t>
            </a:r>
            <a:r>
              <a:rPr lang="pt-BR"/>
              <a:t> </a:t>
            </a:r>
            <a:r>
              <a:rPr lang="pt-BR" err="1"/>
              <a:t>inside</a:t>
            </a:r>
            <a:r>
              <a:rPr lang="pt-BR"/>
              <a:t> </a:t>
            </a:r>
            <a:r>
              <a:rPr lang="pt-BR" err="1"/>
              <a:t>of</a:t>
            </a:r>
            <a:r>
              <a:rPr lang="pt-BR"/>
              <a:t> “</a:t>
            </a:r>
            <a:r>
              <a:rPr lang="pt-BR" err="1"/>
              <a:t>templates</a:t>
            </a:r>
            <a:r>
              <a:rPr lang="pt-BR"/>
              <a:t>”. </a:t>
            </a:r>
            <a:r>
              <a:rPr lang="pt-BR" err="1"/>
              <a:t>Insert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data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then</a:t>
            </a:r>
            <a:r>
              <a:rPr lang="pt-BR"/>
              <a:t>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Change</a:t>
            </a:r>
            <a:r>
              <a:rPr lang="pt-BR"/>
              <a:t> </a:t>
            </a:r>
            <a:r>
              <a:rPr lang="pt-BR" err="1"/>
              <a:t>type</a:t>
            </a:r>
            <a:r>
              <a:rPr lang="pt-BR"/>
              <a:t> </a:t>
            </a:r>
            <a:r>
              <a:rPr lang="pt-BR" err="1"/>
              <a:t>of</a:t>
            </a:r>
            <a:r>
              <a:rPr lang="pt-BR"/>
              <a:t> </a:t>
            </a:r>
            <a:r>
              <a:rPr lang="pt-BR" err="1"/>
              <a:t>graph</a:t>
            </a:r>
            <a:r>
              <a:rPr lang="pt-BR"/>
              <a:t>”.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</a:t>
            </a:r>
            <a:r>
              <a:rPr lang="pt-BR" err="1"/>
              <a:t>template</a:t>
            </a:r>
            <a:r>
              <a:rPr lang="pt-BR"/>
              <a:t> </a:t>
            </a:r>
            <a:r>
              <a:rPr lang="pt-BR" err="1"/>
              <a:t>again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update</a:t>
            </a:r>
            <a:endParaRPr lang="pt-BR"/>
          </a:p>
        </p:txBody>
      </p:sp>
      <p:sp>
        <p:nvSpPr>
          <p:cNvPr id="15" name="Espaço Reservado para Texto 7">
            <a:extLst>
              <a:ext uri="{FF2B5EF4-FFF2-40B4-BE49-F238E27FC236}">
                <a16:creationId xmlns:a16="http://schemas.microsoft.com/office/drawing/2014/main" xmlns="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50341" y="739570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42" y="285036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590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  <p:sp>
        <p:nvSpPr>
          <p:cNvPr id="28" name="Espaço Reservado para Número de Slide 9">
            <a:extLst>
              <a:ext uri="{FF2B5EF4-FFF2-40B4-BE49-F238E27FC236}">
                <a16:creationId xmlns:a16="http://schemas.microsoft.com/office/drawing/2014/main" xmlns="" id="{5E848C6C-D6F5-4709-9389-598AA3A029E8}"/>
              </a:ext>
            </a:extLst>
          </p:cNvPr>
          <p:cNvSpPr txBox="1">
            <a:spLocks/>
          </p:cNvSpPr>
          <p:nvPr userDrawn="1"/>
        </p:nvSpPr>
        <p:spPr>
          <a:xfrm>
            <a:off x="-55103" y="7220862"/>
            <a:ext cx="468309" cy="402652"/>
          </a:xfrm>
          <a:prstGeom prst="rect">
            <a:avLst/>
          </a:prstGeom>
        </p:spPr>
        <p:txBody>
          <a:bodyPr vert="horz" lIns="98664" tIns="49332" rIns="98664" bIns="49332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/>
            <a:fld id="{F5FCCBEA-5D7C-414E-BA5A-59F19D219BB9}" type="slidenum">
              <a:rPr lang="pt-BR" sz="1079" i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pt-BR" sz="1079" i="1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Espaço Reservado para Imagem 3">
            <a:extLst>
              <a:ext uri="{FF2B5EF4-FFF2-40B4-BE49-F238E27FC236}">
                <a16:creationId xmlns:a16="http://schemas.microsoft.com/office/drawing/2014/main" xmlns="" id="{CC4A5BE2-4A99-47EF-B119-53A2BAABCC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670801" y="157480"/>
            <a:ext cx="859887" cy="36413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8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A3CEAA05-A48F-4D30-A2BC-E77096AD2F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69" y="6970564"/>
            <a:ext cx="248652" cy="250299"/>
          </a:xfrm>
          <a:prstGeom prst="rect">
            <a:avLst/>
          </a:prstGeom>
        </p:spPr>
      </p:pic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xmlns="" id="{B3AB5103-8952-4D92-B855-87C485ECD2F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8721" y="6954851"/>
            <a:ext cx="6019620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79" i="1">
                <a:solidFill>
                  <a:srgbClr val="666666"/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10)</a:t>
            </a:r>
          </a:p>
        </p:txBody>
      </p:sp>
      <p:sp>
        <p:nvSpPr>
          <p:cNvPr id="19" name="Espaço Reservado para Texto 7">
            <a:extLst>
              <a:ext uri="{FF2B5EF4-FFF2-40B4-BE49-F238E27FC236}">
                <a16:creationId xmlns:a16="http://schemas.microsoft.com/office/drawing/2014/main" xmlns="" id="{8F3442B3-2645-41E3-9218-A6B0CF2CD61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52166" y="6135701"/>
            <a:ext cx="9840983" cy="500594"/>
          </a:xfrm>
          <a:prstGeom prst="parallelogram">
            <a:avLst/>
          </a:prstGeom>
          <a:solidFill>
            <a:schemeClr val="tx2">
              <a:lumMod val="85000"/>
            </a:schemeClr>
          </a:solidFill>
        </p:spPr>
        <p:txBody>
          <a:bodyPr lIns="0" rIns="0" anchor="ctr" anchorCtr="0"/>
          <a:lstStyle>
            <a:lvl1pPr marL="0" indent="0" algn="ctr">
              <a:buNone/>
              <a:defRPr lang="pt-BR" sz="1511" b="1" i="0" u="none" kern="1200" dirty="0">
                <a:solidFill>
                  <a:srgbClr val="46474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marR="0" lvl="0" indent="0" algn="l" defTabSz="986638" rtl="0" eaLnBrk="1" fontAlgn="base" latinLnBrk="0" hangingPunct="1">
              <a:lnSpc>
                <a:spcPct val="90000"/>
              </a:lnSpc>
              <a:spcBef>
                <a:spcPts val="1079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</a:t>
            </a:r>
            <a:r>
              <a:rPr lang="pt-BR" err="1"/>
              <a:t>bold</a:t>
            </a:r>
            <a:r>
              <a:rPr lang="pt-BR"/>
              <a:t>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</p:spTree>
    <p:extLst>
      <p:ext uri="{BB962C8B-B14F-4D97-AF65-F5344CB8AC3E}">
        <p14:creationId xmlns:p14="http://schemas.microsoft.com/office/powerpoint/2010/main" val="2405309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Gráfico 4">
            <a:extLst>
              <a:ext uri="{FF2B5EF4-FFF2-40B4-BE49-F238E27FC236}">
                <a16:creationId xmlns:a16="http://schemas.microsoft.com/office/drawing/2014/main" xmlns="" id="{63DB75D3-1EE4-4E6F-8C6C-B3DD52DC1A7E}"/>
              </a:ext>
            </a:extLst>
          </p:cNvPr>
          <p:cNvSpPr>
            <a:spLocks noGrp="1"/>
          </p:cNvSpPr>
          <p:nvPr>
            <p:ph type="chart" sz="quarter" idx="61" hasCustomPrompt="1"/>
          </p:nvPr>
        </p:nvSpPr>
        <p:spPr>
          <a:xfrm>
            <a:off x="250343" y="1699891"/>
            <a:ext cx="7635906" cy="4474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511" kern="1200" dirty="0">
                <a:solidFill>
                  <a:srgbClr val="FF0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pt-BR"/>
              <a:t>Click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choose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</a:t>
            </a:r>
            <a:r>
              <a:rPr lang="pt-BR" err="1"/>
              <a:t>graph</a:t>
            </a:r>
            <a:r>
              <a:rPr lang="pt-BR"/>
              <a:t> </a:t>
            </a:r>
            <a:r>
              <a:rPr lang="pt-BR" err="1"/>
              <a:t>inside</a:t>
            </a:r>
            <a:r>
              <a:rPr lang="pt-BR"/>
              <a:t> </a:t>
            </a:r>
            <a:r>
              <a:rPr lang="pt-BR" err="1"/>
              <a:t>of</a:t>
            </a:r>
            <a:r>
              <a:rPr lang="pt-BR"/>
              <a:t> “</a:t>
            </a:r>
            <a:r>
              <a:rPr lang="pt-BR" err="1"/>
              <a:t>templates</a:t>
            </a:r>
            <a:r>
              <a:rPr lang="pt-BR"/>
              <a:t>”. </a:t>
            </a:r>
            <a:r>
              <a:rPr lang="pt-BR" err="1"/>
              <a:t>Insert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data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then</a:t>
            </a:r>
            <a:r>
              <a:rPr lang="pt-BR"/>
              <a:t>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Change</a:t>
            </a:r>
            <a:r>
              <a:rPr lang="pt-BR"/>
              <a:t> </a:t>
            </a:r>
            <a:r>
              <a:rPr lang="pt-BR" err="1"/>
              <a:t>type</a:t>
            </a:r>
            <a:r>
              <a:rPr lang="pt-BR"/>
              <a:t> </a:t>
            </a:r>
            <a:r>
              <a:rPr lang="pt-BR" err="1"/>
              <a:t>of</a:t>
            </a:r>
            <a:r>
              <a:rPr lang="pt-BR"/>
              <a:t> </a:t>
            </a:r>
            <a:r>
              <a:rPr lang="pt-BR" err="1"/>
              <a:t>graph</a:t>
            </a:r>
            <a:r>
              <a:rPr lang="pt-BR"/>
              <a:t>”.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</a:t>
            </a:r>
            <a:r>
              <a:rPr lang="pt-BR" err="1"/>
              <a:t>template</a:t>
            </a:r>
            <a:r>
              <a:rPr lang="pt-BR"/>
              <a:t> </a:t>
            </a:r>
            <a:r>
              <a:rPr lang="pt-BR" err="1"/>
              <a:t>again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update</a:t>
            </a:r>
            <a:endParaRPr lang="pt-BR"/>
          </a:p>
        </p:txBody>
      </p:sp>
      <p:sp>
        <p:nvSpPr>
          <p:cNvPr id="15" name="Espaço Reservado para Texto 7">
            <a:extLst>
              <a:ext uri="{FF2B5EF4-FFF2-40B4-BE49-F238E27FC236}">
                <a16:creationId xmlns:a16="http://schemas.microsoft.com/office/drawing/2014/main" xmlns="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50343" y="739570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43" y="285036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590" b="1">
                <a:solidFill>
                  <a:srgbClr val="29B7EB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  <p:sp>
        <p:nvSpPr>
          <p:cNvPr id="11" name="Espaço Reservado para Imagem 3">
            <a:extLst>
              <a:ext uri="{FF2B5EF4-FFF2-40B4-BE49-F238E27FC236}">
                <a16:creationId xmlns:a16="http://schemas.microsoft.com/office/drawing/2014/main" xmlns="" id="{CC4A5BE2-4A99-47EF-B119-53A2BAABCC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670801" y="157480"/>
            <a:ext cx="859887" cy="36413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8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pt-BR"/>
          </a:p>
        </p:txBody>
      </p:sp>
      <p:sp>
        <p:nvSpPr>
          <p:cNvPr id="17" name="Espaço Reservado para Texto 7">
            <a:extLst>
              <a:ext uri="{FF2B5EF4-FFF2-40B4-BE49-F238E27FC236}">
                <a16:creationId xmlns:a16="http://schemas.microsoft.com/office/drawing/2014/main" xmlns="" id="{FEBA6C1C-27A7-4098-B2B0-0A8B29BBA17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173612" y="1720171"/>
            <a:ext cx="1928444" cy="4474225"/>
          </a:xfrm>
          <a:prstGeom prst="rect">
            <a:avLst/>
          </a:prstGeom>
          <a:solidFill>
            <a:schemeClr val="tx2">
              <a:lumMod val="85000"/>
            </a:schemeClr>
          </a:solidFill>
        </p:spPr>
        <p:txBody>
          <a:bodyPr/>
          <a:lstStyle>
            <a:lvl1pPr marL="0" indent="0" algn="l">
              <a:buNone/>
              <a:defRPr lang="pt-BR" sz="1511" b="1" i="0" u="none" kern="1200" dirty="0">
                <a:solidFill>
                  <a:srgbClr val="46474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marR="0" lvl="0" indent="0" algn="l" defTabSz="986638" rtl="0" eaLnBrk="1" fontAlgn="base" latinLnBrk="0" hangingPunct="1">
              <a:lnSpc>
                <a:spcPct val="90000"/>
              </a:lnSpc>
              <a:spcBef>
                <a:spcPts val="1079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</a:t>
            </a:r>
            <a:r>
              <a:rPr lang="pt-BR" err="1"/>
              <a:t>bold</a:t>
            </a:r>
            <a:r>
              <a:rPr lang="pt-BR"/>
              <a:t>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xmlns="" id="{58859E66-1E94-44AD-A48E-95C7BA009C2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23247" y="7148150"/>
            <a:ext cx="6019620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95" i="1">
                <a:solidFill>
                  <a:srgbClr val="666666"/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12)</a:t>
            </a:r>
          </a:p>
        </p:txBody>
      </p:sp>
      <p:pic>
        <p:nvPicPr>
          <p:cNvPr id="9" name="Imagem 2">
            <a:extLst>
              <a:ext uri="{FF2B5EF4-FFF2-40B4-BE49-F238E27FC236}">
                <a16:creationId xmlns:a16="http://schemas.microsoft.com/office/drawing/2014/main" xmlns="" id="{9C09F901-C23A-4390-B01A-098ACA486E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78" y="7180260"/>
            <a:ext cx="248652" cy="2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28099"/>
      </p:ext>
    </p:extLst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exto 7">
            <a:extLst>
              <a:ext uri="{FF2B5EF4-FFF2-40B4-BE49-F238E27FC236}">
                <a16:creationId xmlns:a16="http://schemas.microsoft.com/office/drawing/2014/main" xmlns="" id="{6E104D49-A92C-400B-AD04-56DBB6654A8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917" y="684481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BD40C52A-1BFC-494E-8AA4-9550A142C7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7" y="285036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590" b="1">
                <a:solidFill>
                  <a:schemeClr val="accent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  <p:sp>
        <p:nvSpPr>
          <p:cNvPr id="17" name="Espaço Reservado para Gráfico 4">
            <a:extLst>
              <a:ext uri="{FF2B5EF4-FFF2-40B4-BE49-F238E27FC236}">
                <a16:creationId xmlns:a16="http://schemas.microsoft.com/office/drawing/2014/main" xmlns="" id="{0392E97D-CDD3-4793-9688-4AD3822B325D}"/>
              </a:ext>
            </a:extLst>
          </p:cNvPr>
          <p:cNvSpPr>
            <a:spLocks noGrp="1"/>
          </p:cNvSpPr>
          <p:nvPr>
            <p:ph type="chart" sz="quarter" idx="61" hasCustomPrompt="1"/>
          </p:nvPr>
        </p:nvSpPr>
        <p:spPr>
          <a:xfrm>
            <a:off x="250342" y="1478776"/>
            <a:ext cx="9685331" cy="4758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511" kern="1200" dirty="0">
                <a:solidFill>
                  <a:srgbClr val="FF0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pt-BR"/>
              <a:t>Click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choose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</a:t>
            </a:r>
            <a:r>
              <a:rPr lang="pt-BR" err="1"/>
              <a:t>graph</a:t>
            </a:r>
            <a:r>
              <a:rPr lang="pt-BR"/>
              <a:t> </a:t>
            </a:r>
            <a:r>
              <a:rPr lang="pt-BR" err="1"/>
              <a:t>inside</a:t>
            </a:r>
            <a:r>
              <a:rPr lang="pt-BR"/>
              <a:t> </a:t>
            </a:r>
            <a:r>
              <a:rPr lang="pt-BR" err="1"/>
              <a:t>of</a:t>
            </a:r>
            <a:r>
              <a:rPr lang="pt-BR"/>
              <a:t> “</a:t>
            </a:r>
            <a:r>
              <a:rPr lang="pt-BR" err="1"/>
              <a:t>templates</a:t>
            </a:r>
            <a:r>
              <a:rPr lang="pt-BR"/>
              <a:t>”. </a:t>
            </a:r>
            <a:r>
              <a:rPr lang="pt-BR" err="1"/>
              <a:t>Insert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data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then</a:t>
            </a:r>
            <a:r>
              <a:rPr lang="pt-BR"/>
              <a:t>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Change</a:t>
            </a:r>
            <a:r>
              <a:rPr lang="pt-BR"/>
              <a:t> </a:t>
            </a:r>
            <a:r>
              <a:rPr lang="pt-BR" err="1"/>
              <a:t>type</a:t>
            </a:r>
            <a:r>
              <a:rPr lang="pt-BR"/>
              <a:t> </a:t>
            </a:r>
            <a:r>
              <a:rPr lang="pt-BR" err="1"/>
              <a:t>of</a:t>
            </a:r>
            <a:r>
              <a:rPr lang="pt-BR"/>
              <a:t> </a:t>
            </a:r>
            <a:r>
              <a:rPr lang="pt-BR" err="1"/>
              <a:t>graph</a:t>
            </a:r>
            <a:r>
              <a:rPr lang="pt-BR"/>
              <a:t>”.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</a:t>
            </a:r>
            <a:r>
              <a:rPr lang="pt-BR" err="1"/>
              <a:t>template</a:t>
            </a:r>
            <a:r>
              <a:rPr lang="pt-BR"/>
              <a:t> </a:t>
            </a:r>
            <a:r>
              <a:rPr lang="pt-BR" err="1"/>
              <a:t>again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update</a:t>
            </a:r>
            <a:endParaRPr lang="pt-BR"/>
          </a:p>
        </p:txBody>
      </p:sp>
      <p:sp>
        <p:nvSpPr>
          <p:cNvPr id="11" name="Espaço Reservado para Texto 7">
            <a:extLst>
              <a:ext uri="{FF2B5EF4-FFF2-40B4-BE49-F238E27FC236}">
                <a16:creationId xmlns:a16="http://schemas.microsoft.com/office/drawing/2014/main" xmlns="" id="{04AC7FFB-FD40-4856-AF38-A957C1904E0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41481" y="7214843"/>
            <a:ext cx="6019620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79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10)</a:t>
            </a:r>
          </a:p>
        </p:txBody>
      </p:sp>
      <p:pic>
        <p:nvPicPr>
          <p:cNvPr id="13" name="Imagem 2">
            <a:extLst>
              <a:ext uri="{FF2B5EF4-FFF2-40B4-BE49-F238E27FC236}">
                <a16:creationId xmlns:a16="http://schemas.microsoft.com/office/drawing/2014/main" xmlns="" id="{ABA2DA6B-BB04-4AAD-9136-C79B8C6D27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29" y="7230556"/>
            <a:ext cx="248652" cy="2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23756"/>
      </p:ext>
    </p:extLst>
  </p:cSld>
  <p:clrMapOvr>
    <a:masterClrMapping/>
  </p:clrMapOvr>
  <p:transition spd="slow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56A1DC1F-643F-46D4-892D-8F597BC63A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29657" y="0"/>
            <a:ext cx="8201474" cy="7562850"/>
          </a:xfrm>
          <a:prstGeom prst="parallelogram">
            <a:avLst/>
          </a:prstGeom>
        </p:spPr>
        <p:txBody>
          <a:bodyPr/>
          <a:lstStyle>
            <a:lvl1pPr marL="0" indent="0">
              <a:buNone/>
              <a:defRPr sz="19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7C5AC681-723F-4C6D-B59D-CD03B446A4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869" y="329458"/>
            <a:ext cx="5538027" cy="588222"/>
          </a:xfrm>
          <a:prstGeom prst="rect">
            <a:avLst/>
          </a:prstGeom>
        </p:spPr>
        <p:txBody>
          <a:bodyPr/>
          <a:lstStyle>
            <a:lvl1pPr marL="0" marR="0" indent="0" algn="l" defTabSz="965363" rtl="0" eaLnBrk="1" fontAlgn="base" latinLnBrk="0" hangingPunct="1">
              <a:lnSpc>
                <a:spcPct val="90000"/>
              </a:lnSpc>
              <a:spcBef>
                <a:spcPts val="105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2535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err="1"/>
              <a:t>Trebuchet</a:t>
            </a:r>
            <a:r>
              <a:rPr lang="pt-BR"/>
              <a:t> MS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4757E2FF-C0E9-407F-B94E-109DCA508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525" y="1209335"/>
            <a:ext cx="4265975" cy="4991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447"/>
              </a:spcBef>
              <a:spcAft>
                <a:spcPts val="447"/>
              </a:spcAft>
              <a:buClr>
                <a:srgbClr val="54C0E8"/>
              </a:buClr>
              <a:buSzPct val="110000"/>
              <a:buFont typeface="Verdana" pitchFamily="34" charset="0"/>
              <a:buChar char="●"/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721023" indent="-277300">
              <a:spcBef>
                <a:spcPts val="447"/>
              </a:spcBef>
              <a:spcAft>
                <a:spcPts val="447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v"/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71169031"/>
      </p:ext>
    </p:extLst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Layout Personalizad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4496C6FC-7978-43BD-8A17-B476A242A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2585" y="1147975"/>
            <a:ext cx="3807093" cy="1425991"/>
          </a:xfrm>
          <a:prstGeom prst="rect">
            <a:avLst/>
          </a:prstGeom>
        </p:spPr>
        <p:txBody>
          <a:bodyPr/>
          <a:lstStyle>
            <a:lvl1pPr algn="ctr">
              <a:tabLst/>
              <a:defRPr sz="4316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err="1"/>
              <a:t>Trebuchet</a:t>
            </a:r>
            <a:r>
              <a:rPr lang="pt-BR"/>
              <a:t> MS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40)</a:t>
            </a:r>
            <a:endParaRPr lang="en-US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FBAC704A-40D9-4A50-B9C6-1E3F412FCD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91419" y="3517978"/>
            <a:ext cx="3369426" cy="819309"/>
          </a:xfrm>
          <a:prstGeom prst="rect">
            <a:avLst/>
          </a:prstGeom>
        </p:spPr>
      </p:pic>
      <p:sp>
        <p:nvSpPr>
          <p:cNvPr id="10" name="Espaço Reservado para Texto 19">
            <a:extLst>
              <a:ext uri="{FF2B5EF4-FFF2-40B4-BE49-F238E27FC236}">
                <a16:creationId xmlns:a16="http://schemas.microsoft.com/office/drawing/2014/main" xmlns="" id="{1A78BCEE-ABE2-408A-BDE4-EA478F1B298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406281" y="4363823"/>
            <a:ext cx="2939701" cy="65773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158" b="1" i="1" u="none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</a:t>
            </a:r>
            <a:r>
              <a:rPr lang="pt-BR" err="1"/>
              <a:t>italic</a:t>
            </a:r>
            <a:r>
              <a:rPr lang="pt-BR"/>
              <a:t> </a:t>
            </a:r>
            <a:r>
              <a:rPr lang="pt-BR" err="1"/>
              <a:t>bold</a:t>
            </a:r>
            <a:r>
              <a:rPr lang="pt-BR"/>
              <a:t> (</a:t>
            </a:r>
            <a:r>
              <a:rPr lang="pt-BR" err="1"/>
              <a:t>size</a:t>
            </a:r>
            <a:r>
              <a:rPr lang="pt-BR"/>
              <a:t> 20)</a:t>
            </a:r>
          </a:p>
        </p:txBody>
      </p:sp>
      <p:sp>
        <p:nvSpPr>
          <p:cNvPr id="7" name="Espaço Reservado para Texto 19">
            <a:extLst>
              <a:ext uri="{FF2B5EF4-FFF2-40B4-BE49-F238E27FC236}">
                <a16:creationId xmlns:a16="http://schemas.microsoft.com/office/drawing/2014/main" xmlns="" id="{AC114A82-252C-450C-8913-FC2C7247324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83868" y="5524667"/>
            <a:ext cx="3984527" cy="65773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942" b="0" i="1" u="none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</a:t>
            </a:r>
            <a:r>
              <a:rPr lang="pt-BR" err="1"/>
              <a:t>italic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18)</a:t>
            </a:r>
          </a:p>
        </p:txBody>
      </p:sp>
    </p:spTree>
    <p:extLst>
      <p:ext uri="{BB962C8B-B14F-4D97-AF65-F5344CB8AC3E}">
        <p14:creationId xmlns:p14="http://schemas.microsoft.com/office/powerpoint/2010/main" val="3052590650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988" y="1765300"/>
            <a:ext cx="4732337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9725" y="1765300"/>
            <a:ext cx="4733925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35BAD-02F6-46EE-AD1A-4B7D1C54C68C}" type="datetimeFigureOut">
              <a:rPr lang="en-IE"/>
              <a:pPr>
                <a:defRPr/>
              </a:pPr>
              <a:t>24/06/2020</a:t>
            </a:fld>
            <a:endParaRPr lang="en-I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0102C-7A98-430F-82A3-40E3B295ACC6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</p:cSld>
  <p:clrMapOvr>
    <a:masterClrMapping/>
  </p:clrMapOvr>
  <p:transition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xmlns="" id="{4553D1EA-5D34-402F-8E93-B6F91875D29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-412401" y="-147055"/>
            <a:ext cx="11101040" cy="770990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87"/>
            </a:stretch>
          </a:blipFill>
        </p:spPr>
        <p:txBody>
          <a:bodyPr/>
          <a:lstStyle>
            <a:lvl1pPr marL="0" indent="0">
              <a:buNone/>
              <a:defRPr sz="2590">
                <a:noFill/>
              </a:defRPr>
            </a:lvl1pPr>
          </a:lstStyle>
          <a:p>
            <a:r>
              <a:rPr lang="pt-BR"/>
              <a:t>a</a:t>
            </a:r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xmlns="" id="{2175FE86-B4D0-4E92-B55C-B3DC0C7699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65271" y="-147055"/>
            <a:ext cx="11101040" cy="81205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BFFE0107-3D06-4858-B285-F240877705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89075" y="865997"/>
            <a:ext cx="3499082" cy="598913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/>
              <a:t>a</a:t>
            </a:r>
            <a:endParaRPr lang="en-US"/>
          </a:p>
        </p:txBody>
      </p:sp>
      <p:sp>
        <p:nvSpPr>
          <p:cNvPr id="21" name="Espaço Reservado para Imagem 20">
            <a:extLst>
              <a:ext uri="{FF2B5EF4-FFF2-40B4-BE49-F238E27FC236}">
                <a16:creationId xmlns:a16="http://schemas.microsoft.com/office/drawing/2014/main" xmlns="" id="{1BBAA762-31ED-4F1F-B69C-EFE0FDB1A9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45294" y="1137139"/>
            <a:ext cx="986644" cy="950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5">
                <a:solidFill>
                  <a:srgbClr val="464749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pt-BR"/>
              <a:t>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insert</a:t>
            </a:r>
            <a:r>
              <a:rPr lang="pt-BR"/>
              <a:t> logo</a:t>
            </a:r>
          </a:p>
        </p:txBody>
      </p:sp>
      <p:sp>
        <p:nvSpPr>
          <p:cNvPr id="10" name="Espaço Reservado para Texto 7">
            <a:extLst>
              <a:ext uri="{FF2B5EF4-FFF2-40B4-BE49-F238E27FC236}">
                <a16:creationId xmlns:a16="http://schemas.microsoft.com/office/drawing/2014/main" xmlns="" id="{3CB44F74-553B-49CA-A5E3-367630B926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392" y="2285058"/>
            <a:ext cx="3230449" cy="444458"/>
          </a:xfrm>
          <a:prstGeom prst="rect">
            <a:avLst/>
          </a:prstGeom>
        </p:spPr>
        <p:txBody>
          <a:bodyPr/>
          <a:lstStyle>
            <a:lvl1pPr marL="15109" indent="0">
              <a:buNone/>
              <a:defRPr kumimoji="0" lang="pt-BR" sz="1903" b="1" i="0" u="none" strike="noStrike" cap="none" spc="-42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323433" marR="0" lvl="0" indent="-308324" defTabSz="986638" eaLnBrk="0" latinLnBrk="0" hangingPunct="0">
              <a:lnSpc>
                <a:spcPct val="100000"/>
              </a:lnSpc>
              <a:spcBef>
                <a:spcPct val="0"/>
              </a:spcBef>
              <a:spcAft>
                <a:spcPts val="647"/>
              </a:spcAft>
              <a:buClrTx/>
              <a:buSzTx/>
              <a:tabLst/>
            </a:pPr>
            <a:r>
              <a:rPr lang="pt-BR" err="1"/>
              <a:t>Client</a:t>
            </a:r>
            <a:r>
              <a:rPr lang="pt-BR"/>
              <a:t> </a:t>
            </a:r>
            <a:r>
              <a:rPr lang="pt-BR" err="1"/>
              <a:t>name</a:t>
            </a:r>
            <a:r>
              <a:rPr lang="pt-BR"/>
              <a:t> – </a:t>
            </a:r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</a:t>
            </a:r>
            <a:r>
              <a:rPr lang="pt-BR" err="1"/>
              <a:t>bold</a:t>
            </a:r>
            <a:r>
              <a:rPr lang="pt-BR"/>
              <a:t> (</a:t>
            </a:r>
            <a:r>
              <a:rPr lang="pt-BR" err="1"/>
              <a:t>sinze</a:t>
            </a:r>
            <a:r>
              <a:rPr lang="pt-BR"/>
              <a:t> 17,6)</a:t>
            </a:r>
          </a:p>
        </p:txBody>
      </p:sp>
      <p:sp>
        <p:nvSpPr>
          <p:cNvPr id="11" name="Espaço Reservado para Texto 7">
            <a:extLst>
              <a:ext uri="{FF2B5EF4-FFF2-40B4-BE49-F238E27FC236}">
                <a16:creationId xmlns:a16="http://schemas.microsoft.com/office/drawing/2014/main" xmlns="" id="{C7D1A17E-01C5-4C9A-AFD7-FE8F8904A5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3392" y="2806162"/>
            <a:ext cx="3230449" cy="444458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90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Title – Calibri font normal (size 17,6)</a:t>
            </a:r>
          </a:p>
        </p:txBody>
      </p:sp>
      <p:sp>
        <p:nvSpPr>
          <p:cNvPr id="12" name="Espaço Reservado para Texto 7">
            <a:extLst>
              <a:ext uri="{FF2B5EF4-FFF2-40B4-BE49-F238E27FC236}">
                <a16:creationId xmlns:a16="http://schemas.microsoft.com/office/drawing/2014/main" xmlns="" id="{A46C5DBA-2501-478F-A494-25621861C3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3392" y="4741892"/>
            <a:ext cx="3192929" cy="444458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54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Code</a:t>
            </a:r>
            <a:r>
              <a:rPr kumimoji="0" lang="pt-BR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Calibri font normal (size 14,3)</a:t>
            </a: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xmlns="" id="{DAA645D8-3213-4219-9B99-209074D452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3392" y="3497460"/>
            <a:ext cx="3192929" cy="707315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54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Prepared by – Calibri font normal (size 14,3)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417F1E9-2D80-E34C-ACEF-D0ADC6D8A9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467" y="5808762"/>
            <a:ext cx="2176297" cy="5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57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5">
            <a:extLst>
              <a:ext uri="{FF2B5EF4-FFF2-40B4-BE49-F238E27FC236}">
                <a16:creationId xmlns:a16="http://schemas.microsoft.com/office/drawing/2014/main" xmlns="" id="{3681AD3F-DC01-4418-893B-6110CFAA7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95924" y="1"/>
            <a:ext cx="10784562" cy="767489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8" name="Espaço Reservado para Imagem 3">
            <a:extLst>
              <a:ext uri="{FF2B5EF4-FFF2-40B4-BE49-F238E27FC236}">
                <a16:creationId xmlns:a16="http://schemas.microsoft.com/office/drawing/2014/main" xmlns="" id="{DBF4B906-DD68-4BD2-8837-E3A9F5890B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187060" y="6108613"/>
            <a:ext cx="15040833" cy="1566279"/>
          </a:xfrm>
          <a:prstGeom prst="parallelogram">
            <a:avLst/>
          </a:prstGeom>
          <a:solidFill>
            <a:srgbClr val="54565A">
              <a:alpha val="88000"/>
            </a:srgb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/>
              <a:t>a</a:t>
            </a:r>
            <a:endParaRPr lang="en-US"/>
          </a:p>
        </p:txBody>
      </p:sp>
      <p:sp>
        <p:nvSpPr>
          <p:cNvPr id="11" name="Espaço Reservado para Texto 6">
            <a:extLst>
              <a:ext uri="{FF2B5EF4-FFF2-40B4-BE49-F238E27FC236}">
                <a16:creationId xmlns:a16="http://schemas.microsoft.com/office/drawing/2014/main" xmlns="" id="{3DB05B4B-33E2-4B65-801B-CEA1BFB04C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386" y="6314831"/>
            <a:ext cx="4763340" cy="530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53" b="1">
                <a:solidFill>
                  <a:srgbClr val="E5BA05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err="1"/>
              <a:t>Trebuchet</a:t>
            </a:r>
            <a:r>
              <a:rPr lang="pt-BR"/>
              <a:t> MS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32)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70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7">
            <a:extLst>
              <a:ext uri="{FF2B5EF4-FFF2-40B4-BE49-F238E27FC236}">
                <a16:creationId xmlns:a16="http://schemas.microsoft.com/office/drawing/2014/main" xmlns="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92027" y="646689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25" y="192155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590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  <p:sp>
        <p:nvSpPr>
          <p:cNvPr id="29" name="Espaço Reservado para Texto 7">
            <a:extLst>
              <a:ext uri="{FF2B5EF4-FFF2-40B4-BE49-F238E27FC236}">
                <a16:creationId xmlns:a16="http://schemas.microsoft.com/office/drawing/2014/main" xmlns="" id="{9BE8F821-BF03-4D6F-AA53-7CEFF56867C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41481" y="7214843"/>
            <a:ext cx="6019620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79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10)</a:t>
            </a:r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xmlns="" id="{EE14F3DE-0530-49BC-A989-033219304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83" y="7243111"/>
            <a:ext cx="248652" cy="2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08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7">
            <a:extLst>
              <a:ext uri="{FF2B5EF4-FFF2-40B4-BE49-F238E27FC236}">
                <a16:creationId xmlns:a16="http://schemas.microsoft.com/office/drawing/2014/main" xmlns="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82905" y="583155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28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904" y="128619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104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  <p:sp>
        <p:nvSpPr>
          <p:cNvPr id="29" name="Espaço Reservado para Texto 7">
            <a:extLst>
              <a:ext uri="{FF2B5EF4-FFF2-40B4-BE49-F238E27FC236}">
                <a16:creationId xmlns:a16="http://schemas.microsoft.com/office/drawing/2014/main" xmlns="" id="{9BE8F821-BF03-4D6F-AA53-7CEFF56867C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41481" y="7214843"/>
            <a:ext cx="6019620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877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10)</a:t>
            </a:r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xmlns="" id="{D46A5815-5A4B-4F86-93B6-F01FB45330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115" y="7243112"/>
            <a:ext cx="202030" cy="2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785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7">
            <a:extLst>
              <a:ext uri="{FF2B5EF4-FFF2-40B4-BE49-F238E27FC236}">
                <a16:creationId xmlns:a16="http://schemas.microsoft.com/office/drawing/2014/main" xmlns="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82905" y="684484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28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904" y="128619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104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  <p:sp>
        <p:nvSpPr>
          <p:cNvPr id="29" name="Espaço Reservado para Texto 7">
            <a:extLst>
              <a:ext uri="{FF2B5EF4-FFF2-40B4-BE49-F238E27FC236}">
                <a16:creationId xmlns:a16="http://schemas.microsoft.com/office/drawing/2014/main" xmlns="" id="{9BE8F821-BF03-4D6F-AA53-7CEFF56867C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54339" y="7182629"/>
            <a:ext cx="6019620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877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10)</a:t>
            </a:r>
          </a:p>
        </p:txBody>
      </p:sp>
      <p:pic>
        <p:nvPicPr>
          <p:cNvPr id="8" name="Imagem 2">
            <a:extLst>
              <a:ext uri="{FF2B5EF4-FFF2-40B4-BE49-F238E27FC236}">
                <a16:creationId xmlns:a16="http://schemas.microsoft.com/office/drawing/2014/main" xmlns="" id="{68303B52-9FA5-4978-9C06-C54790D192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192" y="7243112"/>
            <a:ext cx="202030" cy="2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049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bg>
      <p:bgPr>
        <a:solidFill>
          <a:srgbClr val="54C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729DB60-5D00-4A25-9109-B70FBEEF2ECF}"/>
              </a:ext>
            </a:extLst>
          </p:cNvPr>
          <p:cNvSpPr/>
          <p:nvPr userDrawn="1"/>
        </p:nvSpPr>
        <p:spPr>
          <a:xfrm>
            <a:off x="9026514" y="30963"/>
            <a:ext cx="1561104" cy="1041547"/>
          </a:xfrm>
          <a:prstGeom prst="rect">
            <a:avLst/>
          </a:prstGeom>
          <a:solidFill>
            <a:srgbClr val="54C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266"/>
          </a:p>
        </p:txBody>
      </p:sp>
      <p:sp>
        <p:nvSpPr>
          <p:cNvPr id="13" name="Espaço Reservado para Texto 4">
            <a:extLst>
              <a:ext uri="{FF2B5EF4-FFF2-40B4-BE49-F238E27FC236}">
                <a16:creationId xmlns:a16="http://schemas.microsoft.com/office/drawing/2014/main" xmlns="" id="{6DCB2E07-9127-4E34-879D-2D1C536018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8787" y="1386522"/>
            <a:ext cx="3802689" cy="588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2104" b="1" kern="120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adicionar texto</a:t>
            </a:r>
          </a:p>
        </p:txBody>
      </p:sp>
      <p:pic>
        <p:nvPicPr>
          <p:cNvPr id="8" name="Gráfico 17">
            <a:extLst>
              <a:ext uri="{FF2B5EF4-FFF2-40B4-BE49-F238E27FC236}">
                <a16:creationId xmlns:a16="http://schemas.microsoft.com/office/drawing/2014/main" xmlns="" id="{63771DC6-1A6E-B24D-9DFE-2672055417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72000" y="166381"/>
            <a:ext cx="858688" cy="35718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74779552-ECD3-4549-A766-36B405C81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788" y="2339529"/>
            <a:ext cx="9619774" cy="5639096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lnSpc>
                <a:spcPct val="90000"/>
              </a:lnSpc>
              <a:spcBef>
                <a:spcPts val="363"/>
              </a:spcBef>
              <a:spcAft>
                <a:spcPts val="363"/>
              </a:spcAft>
              <a:buClr>
                <a:srgbClr val="FFD600"/>
              </a:buClr>
              <a:buSzPct val="90000"/>
              <a:buFont typeface="Verdana" pitchFamily="34" charset="0"/>
              <a:buChar char="●"/>
              <a:defRPr lang="en-US" sz="1579" kern="1200" noProof="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585831" indent="-225306" algn="l" rtl="0" fontAlgn="base">
              <a:lnSpc>
                <a:spcPct val="90000"/>
              </a:lnSpc>
              <a:spcBef>
                <a:spcPts val="363"/>
              </a:spcBef>
              <a:spcAft>
                <a:spcPts val="363"/>
              </a:spcAft>
              <a:buClr>
                <a:schemeClr val="tx2">
                  <a:lumMod val="85000"/>
                </a:schemeClr>
              </a:buClr>
              <a:buSzPct val="80000"/>
              <a:buFont typeface="Wingdings" pitchFamily="2" charset="2"/>
              <a:buChar char="v"/>
              <a:defRPr lang="en-US" sz="1579" kern="1200" noProof="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1002054" indent="-200411" algn="l" rtl="0" fontAlgn="base">
              <a:lnSpc>
                <a:spcPct val="90000"/>
              </a:lnSpc>
              <a:spcBef>
                <a:spcPts val="363"/>
              </a:spcBef>
              <a:spcAft>
                <a:spcPts val="363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defRPr lang="en-US" sz="1579" kern="1200" noProof="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algn="l" rtl="0" fontAlgn="base">
              <a:lnSpc>
                <a:spcPct val="90000"/>
              </a:lnSpc>
              <a:spcBef>
                <a:spcPts val="363"/>
              </a:spcBef>
              <a:spcAft>
                <a:spcPts val="363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defRPr lang="en-US" sz="1579" kern="1200" noProof="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algn="l" rtl="0" fontAlgn="base">
              <a:lnSpc>
                <a:spcPct val="90000"/>
              </a:lnSpc>
              <a:spcBef>
                <a:spcPts val="363"/>
              </a:spcBef>
              <a:spcAft>
                <a:spcPts val="363"/>
              </a:spcAft>
              <a:buClr>
                <a:schemeClr val="accent4">
                  <a:lumMod val="40000"/>
                  <a:lumOff val="60000"/>
                </a:schemeClr>
              </a:buClr>
              <a:buSzPct val="80000"/>
              <a:defRPr lang="en-GB" sz="1579" kern="1200" noProof="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CDE06C1-AC03-41D3-ABCD-4175E51A4AEB}"/>
              </a:ext>
            </a:extLst>
          </p:cNvPr>
          <p:cNvSpPr/>
          <p:nvPr userDrawn="1"/>
        </p:nvSpPr>
        <p:spPr>
          <a:xfrm>
            <a:off x="9615069" y="134307"/>
            <a:ext cx="972548" cy="421342"/>
          </a:xfrm>
          <a:prstGeom prst="rect">
            <a:avLst/>
          </a:prstGeom>
          <a:solidFill>
            <a:srgbClr val="54C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579"/>
          </a:p>
        </p:txBody>
      </p:sp>
      <p:sp>
        <p:nvSpPr>
          <p:cNvPr id="7" name="Espaço Reservado para Imagem 3">
            <a:extLst>
              <a:ext uri="{FF2B5EF4-FFF2-40B4-BE49-F238E27FC236}">
                <a16:creationId xmlns:a16="http://schemas.microsoft.com/office/drawing/2014/main" xmlns="" id="{4323422F-A00B-4F91-8B20-D0522DE2246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16185" y="194547"/>
            <a:ext cx="1229921" cy="65804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8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64784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Gráfico 4">
            <a:extLst>
              <a:ext uri="{FF2B5EF4-FFF2-40B4-BE49-F238E27FC236}">
                <a16:creationId xmlns:a16="http://schemas.microsoft.com/office/drawing/2014/main" xmlns="" id="{63DB75D3-1EE4-4E6F-8C6C-B3DD52DC1A7E}"/>
              </a:ext>
            </a:extLst>
          </p:cNvPr>
          <p:cNvSpPr>
            <a:spLocks noGrp="1"/>
          </p:cNvSpPr>
          <p:nvPr>
            <p:ph type="chart" sz="quarter" idx="61" hasCustomPrompt="1"/>
          </p:nvPr>
        </p:nvSpPr>
        <p:spPr>
          <a:xfrm>
            <a:off x="282905" y="1699891"/>
            <a:ext cx="9657161" cy="4474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511" kern="1200" dirty="0">
                <a:solidFill>
                  <a:srgbClr val="FF0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pt-BR"/>
              <a:t>Click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choose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</a:t>
            </a:r>
            <a:r>
              <a:rPr lang="pt-BR" err="1"/>
              <a:t>graph</a:t>
            </a:r>
            <a:r>
              <a:rPr lang="pt-BR"/>
              <a:t> </a:t>
            </a:r>
            <a:r>
              <a:rPr lang="pt-BR" err="1"/>
              <a:t>inside</a:t>
            </a:r>
            <a:r>
              <a:rPr lang="pt-BR"/>
              <a:t> </a:t>
            </a:r>
            <a:r>
              <a:rPr lang="pt-BR" err="1"/>
              <a:t>of</a:t>
            </a:r>
            <a:r>
              <a:rPr lang="pt-BR"/>
              <a:t> “</a:t>
            </a:r>
            <a:r>
              <a:rPr lang="pt-BR" err="1"/>
              <a:t>templates</a:t>
            </a:r>
            <a:r>
              <a:rPr lang="pt-BR"/>
              <a:t>”. </a:t>
            </a:r>
            <a:r>
              <a:rPr lang="pt-BR" err="1"/>
              <a:t>Insert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data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then</a:t>
            </a:r>
            <a:r>
              <a:rPr lang="pt-BR"/>
              <a:t>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Change</a:t>
            </a:r>
            <a:r>
              <a:rPr lang="pt-BR"/>
              <a:t> </a:t>
            </a:r>
            <a:r>
              <a:rPr lang="pt-BR" err="1"/>
              <a:t>type</a:t>
            </a:r>
            <a:r>
              <a:rPr lang="pt-BR"/>
              <a:t> </a:t>
            </a:r>
            <a:r>
              <a:rPr lang="pt-BR" err="1"/>
              <a:t>of</a:t>
            </a:r>
            <a:r>
              <a:rPr lang="pt-BR"/>
              <a:t> </a:t>
            </a:r>
            <a:r>
              <a:rPr lang="pt-BR" err="1"/>
              <a:t>graph</a:t>
            </a:r>
            <a:r>
              <a:rPr lang="pt-BR"/>
              <a:t>”.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</a:t>
            </a:r>
            <a:r>
              <a:rPr lang="pt-BR" err="1"/>
              <a:t>template</a:t>
            </a:r>
            <a:r>
              <a:rPr lang="pt-BR"/>
              <a:t> </a:t>
            </a:r>
            <a:r>
              <a:rPr lang="pt-BR" err="1"/>
              <a:t>again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update</a:t>
            </a:r>
            <a:r>
              <a:rPr lang="pt-BR"/>
              <a:t>.</a:t>
            </a:r>
          </a:p>
        </p:txBody>
      </p:sp>
      <p:sp>
        <p:nvSpPr>
          <p:cNvPr id="15" name="Espaço Reservado para Texto 7">
            <a:extLst>
              <a:ext uri="{FF2B5EF4-FFF2-40B4-BE49-F238E27FC236}">
                <a16:creationId xmlns:a16="http://schemas.microsoft.com/office/drawing/2014/main" xmlns="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82905" y="739570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903" y="285036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590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  <p:sp>
        <p:nvSpPr>
          <p:cNvPr id="9" name="Espaço Reservado para Texto 7">
            <a:extLst>
              <a:ext uri="{FF2B5EF4-FFF2-40B4-BE49-F238E27FC236}">
                <a16:creationId xmlns:a16="http://schemas.microsoft.com/office/drawing/2014/main" xmlns="" id="{C433449F-5D01-4CDC-BA19-6F923E3DE92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41481" y="7214843"/>
            <a:ext cx="6019620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79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10)</a:t>
            </a:r>
          </a:p>
        </p:txBody>
      </p:sp>
      <p:pic>
        <p:nvPicPr>
          <p:cNvPr id="10" name="Imagem 2">
            <a:extLst>
              <a:ext uri="{FF2B5EF4-FFF2-40B4-BE49-F238E27FC236}">
                <a16:creationId xmlns:a16="http://schemas.microsoft.com/office/drawing/2014/main" xmlns="" id="{7881EC2B-F80B-4987-B3A7-1840FEEED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29" y="7230556"/>
            <a:ext cx="248652" cy="2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66799"/>
      </p:ext>
    </p:extLst>
  </p:cSld>
  <p:clrMapOvr>
    <a:masterClrMapping/>
  </p:clrMapOvr>
  <p:transition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774752"/>
      </p:ext>
    </p:extLst>
  </p:cSld>
  <p:clrMapOvr>
    <a:masterClrMapping/>
  </p:clrMapOvr>
  <p:transition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xmlns="" id="{4553D1EA-5D34-402F-8E93-B6F91875D29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-2342362" y="-132638"/>
            <a:ext cx="16440979" cy="823220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590">
                <a:noFill/>
              </a:defRPr>
            </a:lvl1pPr>
          </a:lstStyle>
          <a:p>
            <a:r>
              <a:rPr lang="pt-BR" dirty="0"/>
              <a:t>a</a:t>
            </a:r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xmlns="" id="{2175FE86-B4D0-4E92-B55C-B3DC0C7699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65271" y="-21009"/>
            <a:ext cx="11101040" cy="81205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	 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select</a:t>
            </a:r>
            <a:r>
              <a:rPr lang="pt-BR" dirty="0"/>
              <a:t> </a:t>
            </a:r>
            <a:r>
              <a:rPr lang="pt-BR" dirty="0" err="1"/>
              <a:t>backgroung</a:t>
            </a:r>
            <a:r>
              <a:rPr lang="pt-BR" dirty="0"/>
              <a:t> </a:t>
            </a:r>
            <a:r>
              <a:rPr lang="pt-BR" dirty="0" err="1"/>
              <a:t>image</a:t>
            </a:r>
            <a:r>
              <a:rPr lang="pt-BR" dirty="0"/>
              <a:t>.</a:t>
            </a:r>
            <a:br>
              <a:rPr lang="pt-BR" dirty="0"/>
            </a:br>
            <a:r>
              <a:rPr lang="pt-BR" dirty="0" err="1"/>
              <a:t>After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, </a:t>
            </a:r>
            <a:r>
              <a:rPr lang="pt-BR" dirty="0" err="1"/>
              <a:t>right</a:t>
            </a:r>
            <a:r>
              <a:rPr lang="pt-BR" dirty="0"/>
              <a:t> click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your</a:t>
            </a:r>
            <a:r>
              <a:rPr lang="pt-BR" dirty="0"/>
              <a:t> mouse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select</a:t>
            </a:r>
            <a:r>
              <a:rPr lang="pt-BR" dirty="0"/>
              <a:t> “</a:t>
            </a:r>
            <a:r>
              <a:rPr lang="pt-BR" dirty="0" err="1"/>
              <a:t>send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back</a:t>
            </a:r>
            <a:endParaRPr lang="pt-BR" dirty="0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BFFE0107-3D06-4858-B285-F240877705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89075" y="865997"/>
            <a:ext cx="3499082" cy="598913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 dirty="0"/>
              <a:t>a</a:t>
            </a:r>
            <a:endParaRPr lang="en-US" dirty="0"/>
          </a:p>
        </p:txBody>
      </p:sp>
      <p:sp>
        <p:nvSpPr>
          <p:cNvPr id="21" name="Espaço Reservado para Imagem 20">
            <a:extLst>
              <a:ext uri="{FF2B5EF4-FFF2-40B4-BE49-F238E27FC236}">
                <a16:creationId xmlns:a16="http://schemas.microsoft.com/office/drawing/2014/main" xmlns="" id="{1BBAA762-31ED-4F1F-B69C-EFE0FDB1A9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45294" y="1137139"/>
            <a:ext cx="986644" cy="950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5">
                <a:solidFill>
                  <a:srgbClr val="464749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insert</a:t>
            </a:r>
            <a:r>
              <a:rPr lang="pt-BR" dirty="0"/>
              <a:t> logo</a:t>
            </a:r>
          </a:p>
        </p:txBody>
      </p:sp>
      <p:sp>
        <p:nvSpPr>
          <p:cNvPr id="10" name="Espaço Reservado para Texto 7">
            <a:extLst>
              <a:ext uri="{FF2B5EF4-FFF2-40B4-BE49-F238E27FC236}">
                <a16:creationId xmlns:a16="http://schemas.microsoft.com/office/drawing/2014/main" xmlns="" id="{3CB44F74-553B-49CA-A5E3-367630B926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392" y="2285058"/>
            <a:ext cx="3230449" cy="444458"/>
          </a:xfrm>
          <a:prstGeom prst="rect">
            <a:avLst/>
          </a:prstGeom>
        </p:spPr>
        <p:txBody>
          <a:bodyPr/>
          <a:lstStyle>
            <a:lvl1pPr marL="15109" indent="0">
              <a:buNone/>
              <a:defRPr kumimoji="0" lang="pt-BR" sz="1903" b="1" i="0" u="none" strike="noStrike" cap="none" spc="-42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323433" marR="0" lvl="0" indent="-308324" defTabSz="986638" eaLnBrk="0" latinLnBrk="0" hangingPunct="0">
              <a:lnSpc>
                <a:spcPct val="100000"/>
              </a:lnSpc>
              <a:spcBef>
                <a:spcPct val="0"/>
              </a:spcBef>
              <a:spcAft>
                <a:spcPts val="647"/>
              </a:spcAft>
              <a:buClrTx/>
              <a:buSzTx/>
              <a:tabLst/>
            </a:pPr>
            <a:r>
              <a:rPr lang="pt-BR" dirty="0" err="1"/>
              <a:t>Client</a:t>
            </a:r>
            <a:r>
              <a:rPr lang="pt-BR" dirty="0"/>
              <a:t> </a:t>
            </a:r>
            <a:r>
              <a:rPr lang="pt-BR" dirty="0" err="1"/>
              <a:t>name</a:t>
            </a:r>
            <a:r>
              <a:rPr lang="pt-BR" dirty="0"/>
              <a:t> – </a:t>
            </a:r>
            <a:r>
              <a:rPr lang="pt-BR" dirty="0" err="1"/>
              <a:t>Calibri</a:t>
            </a:r>
            <a:r>
              <a:rPr lang="pt-BR" dirty="0"/>
              <a:t> </a:t>
            </a:r>
            <a:r>
              <a:rPr lang="pt-BR" dirty="0" err="1"/>
              <a:t>font</a:t>
            </a:r>
            <a:r>
              <a:rPr lang="pt-BR" dirty="0"/>
              <a:t> </a:t>
            </a:r>
            <a:r>
              <a:rPr lang="pt-BR" dirty="0" err="1"/>
              <a:t>bold</a:t>
            </a:r>
            <a:r>
              <a:rPr lang="pt-BR" dirty="0"/>
              <a:t> (</a:t>
            </a:r>
            <a:r>
              <a:rPr lang="pt-BR" dirty="0" err="1"/>
              <a:t>sinze</a:t>
            </a:r>
            <a:r>
              <a:rPr lang="pt-BR" dirty="0"/>
              <a:t> 17,6)</a:t>
            </a:r>
          </a:p>
        </p:txBody>
      </p:sp>
      <p:sp>
        <p:nvSpPr>
          <p:cNvPr id="11" name="Espaço Reservado para Texto 7">
            <a:extLst>
              <a:ext uri="{FF2B5EF4-FFF2-40B4-BE49-F238E27FC236}">
                <a16:creationId xmlns:a16="http://schemas.microsoft.com/office/drawing/2014/main" xmlns="" id="{C7D1A17E-01C5-4C9A-AFD7-FE8F8904A5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3392" y="2806162"/>
            <a:ext cx="3230449" cy="444458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90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Title – Calibri font normal (size 17,6)</a:t>
            </a:r>
          </a:p>
        </p:txBody>
      </p:sp>
      <p:sp>
        <p:nvSpPr>
          <p:cNvPr id="12" name="Espaço Reservado para Texto 7">
            <a:extLst>
              <a:ext uri="{FF2B5EF4-FFF2-40B4-BE49-F238E27FC236}">
                <a16:creationId xmlns:a16="http://schemas.microsoft.com/office/drawing/2014/main" xmlns="" id="{A46C5DBA-2501-478F-A494-25621861C3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3392" y="4741892"/>
            <a:ext cx="3192929" cy="444458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54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Code</a:t>
            </a:r>
            <a:r>
              <a:rPr kumimoji="0" lang="pt-BR" sz="1903" b="0" i="0" u="none" strike="noStrike" kern="1200" cap="none" spc="-42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kumimoji="0" lang="en-US" sz="1903" b="0" i="0" u="none" strike="noStrike" kern="1200" cap="none" spc="-42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Calibri font normal (size 14,3)</a:t>
            </a: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xmlns="" id="{DAA645D8-3213-4219-9B99-209074D452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3392" y="3497460"/>
            <a:ext cx="3192929" cy="707315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54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Prepared by – Calibri font normal (size 14,3)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417F1E9-2D80-E34C-ACEF-D0ADC6D8A9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467" y="5808762"/>
            <a:ext cx="2176297" cy="5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84666"/>
      </p:ext>
    </p:extLst>
  </p:cSld>
  <p:clrMapOvr>
    <a:masterClrMapping/>
  </p:clrMapOvr>
  <p:transition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5">
            <a:extLst>
              <a:ext uri="{FF2B5EF4-FFF2-40B4-BE49-F238E27FC236}">
                <a16:creationId xmlns:a16="http://schemas.microsoft.com/office/drawing/2014/main" xmlns="" id="{3681AD3F-DC01-4418-893B-6110CFAA7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95924" y="1"/>
            <a:ext cx="10784562" cy="767489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	 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select</a:t>
            </a:r>
            <a:r>
              <a:rPr lang="pt-BR" dirty="0"/>
              <a:t> </a:t>
            </a:r>
            <a:r>
              <a:rPr lang="pt-BR" dirty="0" err="1"/>
              <a:t>backgroung</a:t>
            </a:r>
            <a:r>
              <a:rPr lang="pt-BR" dirty="0"/>
              <a:t> </a:t>
            </a:r>
            <a:r>
              <a:rPr lang="pt-BR" dirty="0" err="1"/>
              <a:t>image</a:t>
            </a:r>
            <a:r>
              <a:rPr lang="pt-BR" dirty="0"/>
              <a:t>.</a:t>
            </a:r>
            <a:br>
              <a:rPr lang="pt-BR" dirty="0"/>
            </a:br>
            <a:r>
              <a:rPr lang="pt-BR" dirty="0" err="1"/>
              <a:t>After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, </a:t>
            </a:r>
            <a:r>
              <a:rPr lang="pt-BR" dirty="0" err="1"/>
              <a:t>right</a:t>
            </a:r>
            <a:r>
              <a:rPr lang="pt-BR" dirty="0"/>
              <a:t> click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your</a:t>
            </a:r>
            <a:r>
              <a:rPr lang="pt-BR" dirty="0"/>
              <a:t> mouse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select</a:t>
            </a:r>
            <a:r>
              <a:rPr lang="pt-BR" dirty="0"/>
              <a:t> “</a:t>
            </a:r>
            <a:r>
              <a:rPr lang="pt-BR" dirty="0" err="1"/>
              <a:t>send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back</a:t>
            </a:r>
            <a:endParaRPr lang="pt-BR" dirty="0"/>
          </a:p>
        </p:txBody>
      </p:sp>
      <p:sp>
        <p:nvSpPr>
          <p:cNvPr id="8" name="Espaço Reservado para Imagem 3">
            <a:extLst>
              <a:ext uri="{FF2B5EF4-FFF2-40B4-BE49-F238E27FC236}">
                <a16:creationId xmlns:a16="http://schemas.microsoft.com/office/drawing/2014/main" xmlns="" id="{DBF4B906-DD68-4BD2-8837-E3A9F5890B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187060" y="6108613"/>
            <a:ext cx="15040833" cy="1566279"/>
          </a:xfrm>
          <a:prstGeom prst="parallelogram">
            <a:avLst/>
          </a:prstGeom>
          <a:solidFill>
            <a:srgbClr val="110090">
              <a:alpha val="88000"/>
            </a:srgb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 dirty="0"/>
              <a:t>a</a:t>
            </a:r>
            <a:endParaRPr lang="en-US" dirty="0"/>
          </a:p>
        </p:txBody>
      </p:sp>
      <p:sp>
        <p:nvSpPr>
          <p:cNvPr id="11" name="Espaço Reservado para Texto 6">
            <a:extLst>
              <a:ext uri="{FF2B5EF4-FFF2-40B4-BE49-F238E27FC236}">
                <a16:creationId xmlns:a16="http://schemas.microsoft.com/office/drawing/2014/main" xmlns="" id="{3DB05B4B-33E2-4B65-801B-CEA1BFB04C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386" y="6314831"/>
            <a:ext cx="4763340" cy="530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53">
                <a:solidFill>
                  <a:srgbClr val="E5BA05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 err="1"/>
              <a:t>Trebuchet</a:t>
            </a:r>
            <a:r>
              <a:rPr lang="pt-BR" dirty="0"/>
              <a:t> MS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32)</a:t>
            </a:r>
            <a:endParaRPr lang="en-US" dirty="0"/>
          </a:p>
        </p:txBody>
      </p:sp>
      <p:sp>
        <p:nvSpPr>
          <p:cNvPr id="7" name="Espaço Reservado para Imagem 5">
            <a:extLst>
              <a:ext uri="{FF2B5EF4-FFF2-40B4-BE49-F238E27FC236}">
                <a16:creationId xmlns:a16="http://schemas.microsoft.com/office/drawing/2014/main" xmlns="" id="{37CA8E9C-9B8A-4F20-A16E-8C0512FF3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43672" y="-850678"/>
            <a:ext cx="13290696" cy="925052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513946114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2812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988" y="2398713"/>
            <a:ext cx="4722812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250" y="1692275"/>
            <a:ext cx="4724400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250" y="2398713"/>
            <a:ext cx="4724400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58071-C442-4347-A550-63AE824992E5}" type="datetimeFigureOut">
              <a:rPr lang="en-IE"/>
              <a:pPr>
                <a:defRPr/>
              </a:pPr>
              <a:t>24/06/2020</a:t>
            </a:fld>
            <a:endParaRPr lang="en-I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40E01-0484-4CDF-A491-0E925F45DBA1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</p:cSld>
  <p:clrMapOvr>
    <a:masterClrMapping/>
  </p:clrMapOvr>
  <p:transition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5">
            <a:extLst>
              <a:ext uri="{FF2B5EF4-FFF2-40B4-BE49-F238E27FC236}">
                <a16:creationId xmlns:a16="http://schemas.microsoft.com/office/drawing/2014/main" xmlns="" id="{3681AD3F-DC01-4418-893B-6110CFAA7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12401" y="0"/>
            <a:ext cx="11101040" cy="81205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	 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select</a:t>
            </a:r>
            <a:r>
              <a:rPr lang="pt-BR" dirty="0"/>
              <a:t> </a:t>
            </a:r>
            <a:r>
              <a:rPr lang="pt-BR" dirty="0" err="1"/>
              <a:t>backgroung</a:t>
            </a:r>
            <a:r>
              <a:rPr lang="pt-BR" dirty="0"/>
              <a:t> </a:t>
            </a:r>
            <a:r>
              <a:rPr lang="pt-BR" dirty="0" err="1"/>
              <a:t>image</a:t>
            </a:r>
            <a:r>
              <a:rPr lang="pt-BR" dirty="0"/>
              <a:t>.</a:t>
            </a:r>
            <a:br>
              <a:rPr lang="pt-BR" dirty="0"/>
            </a:br>
            <a:r>
              <a:rPr lang="pt-BR" dirty="0" err="1"/>
              <a:t>After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, </a:t>
            </a:r>
            <a:r>
              <a:rPr lang="pt-BR" dirty="0" err="1"/>
              <a:t>right</a:t>
            </a:r>
            <a:r>
              <a:rPr lang="pt-BR" dirty="0"/>
              <a:t> click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your</a:t>
            </a:r>
            <a:r>
              <a:rPr lang="pt-BR" dirty="0"/>
              <a:t> mouse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select</a:t>
            </a:r>
            <a:r>
              <a:rPr lang="pt-BR" dirty="0"/>
              <a:t> “</a:t>
            </a:r>
            <a:r>
              <a:rPr lang="pt-BR" dirty="0" err="1"/>
              <a:t>send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back</a:t>
            </a:r>
            <a:endParaRPr lang="pt-BR" dirty="0"/>
          </a:p>
        </p:txBody>
      </p:sp>
      <p:sp>
        <p:nvSpPr>
          <p:cNvPr id="7" name="Espaço Reservado para Imagem 5">
            <a:extLst>
              <a:ext uri="{FF2B5EF4-FFF2-40B4-BE49-F238E27FC236}">
                <a16:creationId xmlns:a16="http://schemas.microsoft.com/office/drawing/2014/main" xmlns="" id="{37CA8E9C-9B8A-4F20-A16E-8C0512FF3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43672" y="-859524"/>
            <a:ext cx="13290696" cy="925052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349" r="-1349"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a</a:t>
            </a:r>
          </a:p>
        </p:txBody>
      </p:sp>
      <p:sp>
        <p:nvSpPr>
          <p:cNvPr id="12" name="Espaço Reservado para Imagem 3">
            <a:extLst>
              <a:ext uri="{FF2B5EF4-FFF2-40B4-BE49-F238E27FC236}">
                <a16:creationId xmlns:a16="http://schemas.microsoft.com/office/drawing/2014/main" xmlns="" id="{FA16ACE8-6839-A640-B818-B723A71A39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187061" y="6108613"/>
            <a:ext cx="15342308" cy="1566279"/>
          </a:xfrm>
          <a:prstGeom prst="parallelogram">
            <a:avLst/>
          </a:prstGeom>
          <a:solidFill>
            <a:srgbClr val="110090">
              <a:alpha val="88000"/>
            </a:srgb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 dirty="0"/>
              <a:t>a</a:t>
            </a:r>
            <a:endParaRPr lang="en-US" dirty="0"/>
          </a:p>
        </p:txBody>
      </p:sp>
      <p:sp>
        <p:nvSpPr>
          <p:cNvPr id="13" name="Espaço Reservado para Texto 6">
            <a:extLst>
              <a:ext uri="{FF2B5EF4-FFF2-40B4-BE49-F238E27FC236}">
                <a16:creationId xmlns:a16="http://schemas.microsoft.com/office/drawing/2014/main" xmlns="" id="{8CE69BA1-FB42-5944-8996-194277F55C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386" y="6314831"/>
            <a:ext cx="4763340" cy="530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53">
                <a:solidFill>
                  <a:srgbClr val="E5BA05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 err="1"/>
              <a:t>Trebuchet</a:t>
            </a:r>
            <a:r>
              <a:rPr lang="pt-BR" dirty="0"/>
              <a:t> MS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32)</a:t>
            </a:r>
            <a:endParaRPr lang="en-US" dirty="0"/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xmlns="" id="{442FEC88-1B0C-D84C-96EC-CB789355C92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43672" y="-817508"/>
            <a:ext cx="13290696" cy="925052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349" r="-1349"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76678148"/>
      </p:ext>
    </p:extLst>
  </p:cSld>
  <p:clrMapOvr>
    <a:masterClrMapping/>
  </p:clrMapOvr>
  <p:transition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5">
            <a:extLst>
              <a:ext uri="{FF2B5EF4-FFF2-40B4-BE49-F238E27FC236}">
                <a16:creationId xmlns:a16="http://schemas.microsoft.com/office/drawing/2014/main" xmlns="" id="{3681AD3F-DC01-4418-893B-6110CFAA7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12401" y="0"/>
            <a:ext cx="11101040" cy="81205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	 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select</a:t>
            </a:r>
            <a:r>
              <a:rPr lang="pt-BR" dirty="0"/>
              <a:t> </a:t>
            </a:r>
            <a:r>
              <a:rPr lang="pt-BR" dirty="0" err="1"/>
              <a:t>backgroung</a:t>
            </a:r>
            <a:r>
              <a:rPr lang="pt-BR" dirty="0"/>
              <a:t> </a:t>
            </a:r>
            <a:r>
              <a:rPr lang="pt-BR" dirty="0" err="1"/>
              <a:t>image</a:t>
            </a:r>
            <a:r>
              <a:rPr lang="pt-BR" dirty="0"/>
              <a:t>.</a:t>
            </a:r>
            <a:br>
              <a:rPr lang="pt-BR" dirty="0"/>
            </a:br>
            <a:r>
              <a:rPr lang="pt-BR" dirty="0" err="1"/>
              <a:t>After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, </a:t>
            </a:r>
            <a:r>
              <a:rPr lang="pt-BR" dirty="0" err="1"/>
              <a:t>right</a:t>
            </a:r>
            <a:r>
              <a:rPr lang="pt-BR" dirty="0"/>
              <a:t> click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your</a:t>
            </a:r>
            <a:r>
              <a:rPr lang="pt-BR" dirty="0"/>
              <a:t> mouse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select</a:t>
            </a:r>
            <a:r>
              <a:rPr lang="pt-BR" dirty="0"/>
              <a:t> “</a:t>
            </a:r>
            <a:r>
              <a:rPr lang="pt-BR" dirty="0" err="1"/>
              <a:t>send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back</a:t>
            </a:r>
            <a:endParaRPr lang="pt-BR" dirty="0"/>
          </a:p>
        </p:txBody>
      </p:sp>
      <p:sp>
        <p:nvSpPr>
          <p:cNvPr id="6" name="Espaço Reservado para Imagem 3">
            <a:extLst>
              <a:ext uri="{FF2B5EF4-FFF2-40B4-BE49-F238E27FC236}">
                <a16:creationId xmlns:a16="http://schemas.microsoft.com/office/drawing/2014/main" xmlns="" id="{B3C3573C-5D1B-DF4C-BB8A-3668F9A714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187060" y="6108613"/>
            <a:ext cx="15205274" cy="1566279"/>
          </a:xfrm>
          <a:prstGeom prst="parallelogram">
            <a:avLst/>
          </a:prstGeom>
          <a:solidFill>
            <a:srgbClr val="54565A">
              <a:alpha val="88000"/>
            </a:srgb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 dirty="0"/>
              <a:t>aa</a:t>
            </a:r>
            <a:endParaRPr lang="en-US" dirty="0"/>
          </a:p>
        </p:txBody>
      </p:sp>
      <p:sp>
        <p:nvSpPr>
          <p:cNvPr id="11" name="Espaço Reservado para Texto 6">
            <a:extLst>
              <a:ext uri="{FF2B5EF4-FFF2-40B4-BE49-F238E27FC236}">
                <a16:creationId xmlns:a16="http://schemas.microsoft.com/office/drawing/2014/main" xmlns="" id="{38F0C60C-7209-BE4D-BAFD-52D1734A90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386" y="6314831"/>
            <a:ext cx="4763340" cy="530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84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 err="1"/>
              <a:t>Trebuchet</a:t>
            </a:r>
            <a:r>
              <a:rPr lang="pt-BR" dirty="0"/>
              <a:t> MS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32)</a:t>
            </a:r>
            <a:endParaRPr lang="en-US" dirty="0"/>
          </a:p>
        </p:txBody>
      </p:sp>
      <p:sp>
        <p:nvSpPr>
          <p:cNvPr id="7" name="Espaço Reservado para Imagem 5">
            <a:extLst>
              <a:ext uri="{FF2B5EF4-FFF2-40B4-BE49-F238E27FC236}">
                <a16:creationId xmlns:a16="http://schemas.microsoft.com/office/drawing/2014/main" xmlns="" id="{37CA8E9C-9B8A-4F20-A16E-8C0512FF3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43672" y="0"/>
            <a:ext cx="8244967" cy="767489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4887535"/>
      </p:ext>
    </p:extLst>
  </p:cSld>
  <p:clrMapOvr>
    <a:masterClrMapping/>
  </p:clrMapOvr>
  <p:transition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5">
            <a:extLst>
              <a:ext uri="{FF2B5EF4-FFF2-40B4-BE49-F238E27FC236}">
                <a16:creationId xmlns:a16="http://schemas.microsoft.com/office/drawing/2014/main" xmlns="" id="{3681AD3F-DC01-4418-893B-6110CFAA7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12401" y="0"/>
            <a:ext cx="11101040" cy="81205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	 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select</a:t>
            </a:r>
            <a:r>
              <a:rPr lang="pt-BR" dirty="0"/>
              <a:t> </a:t>
            </a:r>
            <a:r>
              <a:rPr lang="pt-BR" dirty="0" err="1"/>
              <a:t>backgroung</a:t>
            </a:r>
            <a:r>
              <a:rPr lang="pt-BR" dirty="0"/>
              <a:t> </a:t>
            </a:r>
            <a:r>
              <a:rPr lang="pt-BR" dirty="0" err="1"/>
              <a:t>image</a:t>
            </a:r>
            <a:r>
              <a:rPr lang="pt-BR" dirty="0"/>
              <a:t>.</a:t>
            </a:r>
            <a:br>
              <a:rPr lang="pt-BR" dirty="0"/>
            </a:br>
            <a:r>
              <a:rPr lang="pt-BR" dirty="0" err="1"/>
              <a:t>After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, </a:t>
            </a:r>
            <a:r>
              <a:rPr lang="pt-BR" dirty="0" err="1"/>
              <a:t>right</a:t>
            </a:r>
            <a:r>
              <a:rPr lang="pt-BR" dirty="0"/>
              <a:t> click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your</a:t>
            </a:r>
            <a:r>
              <a:rPr lang="pt-BR" dirty="0"/>
              <a:t> mouse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select</a:t>
            </a:r>
            <a:r>
              <a:rPr lang="pt-BR" dirty="0"/>
              <a:t> “</a:t>
            </a:r>
            <a:r>
              <a:rPr lang="pt-BR" dirty="0" err="1"/>
              <a:t>send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back</a:t>
            </a:r>
            <a:endParaRPr lang="pt-BR" dirty="0"/>
          </a:p>
        </p:txBody>
      </p:sp>
      <p:sp>
        <p:nvSpPr>
          <p:cNvPr id="7" name="Espaço Reservado para Imagem 5">
            <a:extLst>
              <a:ext uri="{FF2B5EF4-FFF2-40B4-BE49-F238E27FC236}">
                <a16:creationId xmlns:a16="http://schemas.microsoft.com/office/drawing/2014/main" xmlns="" id="{37CA8E9C-9B8A-4F20-A16E-8C0512FF3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43672" y="-859524"/>
            <a:ext cx="13290696" cy="925052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a</a:t>
            </a:r>
          </a:p>
        </p:txBody>
      </p:sp>
      <p:sp>
        <p:nvSpPr>
          <p:cNvPr id="12" name="Espaço Reservado para Imagem 3">
            <a:extLst>
              <a:ext uri="{FF2B5EF4-FFF2-40B4-BE49-F238E27FC236}">
                <a16:creationId xmlns:a16="http://schemas.microsoft.com/office/drawing/2014/main" xmlns="" id="{FA16ACE8-6839-A640-B818-B723A71A39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187061" y="6108613"/>
            <a:ext cx="15342308" cy="1566279"/>
          </a:xfrm>
          <a:prstGeom prst="parallelogram">
            <a:avLst/>
          </a:prstGeom>
          <a:solidFill>
            <a:srgbClr val="54565A">
              <a:alpha val="88000"/>
            </a:srgbClr>
          </a:solidFill>
        </p:spPr>
        <p:txBody>
          <a:bodyPr/>
          <a:lstStyle>
            <a:lvl1pPr marL="0" indent="0">
              <a:buNone/>
              <a:defRPr sz="3453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a</a:t>
            </a:r>
            <a:endParaRPr lang="en-US" dirty="0"/>
          </a:p>
        </p:txBody>
      </p:sp>
      <p:sp>
        <p:nvSpPr>
          <p:cNvPr id="13" name="Espaço Reservado para Texto 6">
            <a:extLst>
              <a:ext uri="{FF2B5EF4-FFF2-40B4-BE49-F238E27FC236}">
                <a16:creationId xmlns:a16="http://schemas.microsoft.com/office/drawing/2014/main" xmlns="" id="{8CE69BA1-FB42-5944-8996-194277F55C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386" y="6314831"/>
            <a:ext cx="4763340" cy="530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53">
                <a:solidFill>
                  <a:srgbClr val="E5BA05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 err="1"/>
              <a:t>Trebuchet</a:t>
            </a:r>
            <a:r>
              <a:rPr lang="pt-BR" dirty="0"/>
              <a:t> MS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32)</a:t>
            </a:r>
            <a:endParaRPr lang="en-US" dirty="0"/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xmlns="" id="{442FEC88-1B0C-D84C-96EC-CB789355C92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43672" y="-817508"/>
            <a:ext cx="13290696" cy="925052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01459718"/>
      </p:ext>
    </p:extLst>
  </p:cSld>
  <p:clrMapOvr>
    <a:masterClrMapping/>
  </p:clrMapOvr>
  <p:transition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7">
            <a:extLst>
              <a:ext uri="{FF2B5EF4-FFF2-40B4-BE49-F238E27FC236}">
                <a16:creationId xmlns:a16="http://schemas.microsoft.com/office/drawing/2014/main" xmlns="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50343" y="724291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 err="1"/>
              <a:t>Calibri</a:t>
            </a:r>
            <a:r>
              <a:rPr lang="pt-BR" dirty="0"/>
              <a:t>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43" y="269757"/>
            <a:ext cx="8580975" cy="408712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/>
              <a:defRPr lang="pt-BR" sz="2590" b="1" kern="1200" dirty="0">
                <a:solidFill>
                  <a:srgbClr val="54C0E8"/>
                </a:solidFill>
                <a:latin typeface="Trebuchet MS" panose="020B0603020202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pt-BR" dirty="0" err="1"/>
              <a:t>Trebuchet</a:t>
            </a:r>
            <a:r>
              <a:rPr lang="pt-BR" dirty="0"/>
              <a:t> M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24)</a:t>
            </a:r>
          </a:p>
        </p:txBody>
      </p:sp>
      <p:sp>
        <p:nvSpPr>
          <p:cNvPr id="28" name="Espaço Reservado para Número de Slide 9">
            <a:extLst>
              <a:ext uri="{FF2B5EF4-FFF2-40B4-BE49-F238E27FC236}">
                <a16:creationId xmlns:a16="http://schemas.microsoft.com/office/drawing/2014/main" xmlns="" id="{5E848C6C-D6F5-4709-9389-598AA3A029E8}"/>
              </a:ext>
            </a:extLst>
          </p:cNvPr>
          <p:cNvSpPr txBox="1">
            <a:spLocks/>
          </p:cNvSpPr>
          <p:nvPr userDrawn="1"/>
        </p:nvSpPr>
        <p:spPr>
          <a:xfrm>
            <a:off x="-55103" y="7220862"/>
            <a:ext cx="468309" cy="402652"/>
          </a:xfrm>
          <a:prstGeom prst="rect">
            <a:avLst/>
          </a:prstGeom>
        </p:spPr>
        <p:txBody>
          <a:bodyPr vert="horz" lIns="98664" tIns="49332" rIns="98664" bIns="49332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/>
            <a:fld id="{F5FCCBEA-5D7C-414E-BA5A-59F19D219BB9}" type="slidenum">
              <a:rPr lang="pt-BR" sz="1079" i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pt-BR" sz="1079" i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500849"/>
      </p:ext>
    </p:extLst>
  </p:cSld>
  <p:clrMapOvr>
    <a:masterClrMapping/>
  </p:clrMapOvr>
  <p:transition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91" y="208028"/>
            <a:ext cx="10384879" cy="5149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021" b="1">
                <a:solidFill>
                  <a:srgbClr val="54C0E8"/>
                </a:solidFill>
                <a:latin typeface="Trebuchet MS" panose="020B0603020202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464" y="1477175"/>
            <a:ext cx="9619774" cy="4991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447"/>
              </a:spcBef>
              <a:spcAft>
                <a:spcPts val="447"/>
              </a:spcAft>
              <a:buClr>
                <a:srgbClr val="54C0E8"/>
              </a:buClr>
              <a:buSzPct val="110000"/>
              <a:buFont typeface="Verdana" pitchFamily="34" charset="0"/>
              <a:buChar char="●"/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721023" indent="-277300">
              <a:spcBef>
                <a:spcPts val="447"/>
              </a:spcBef>
              <a:spcAft>
                <a:spcPts val="447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v"/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61803047"/>
      </p:ext>
    </p:extLst>
  </p:cSld>
  <p:clrMapOvr>
    <a:masterClrMapping/>
  </p:clrMapOvr>
  <p:transition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Gráfico 4">
            <a:extLst>
              <a:ext uri="{FF2B5EF4-FFF2-40B4-BE49-F238E27FC236}">
                <a16:creationId xmlns:a16="http://schemas.microsoft.com/office/drawing/2014/main" xmlns="" id="{63DB75D3-1EE4-4E6F-8C6C-B3DD52DC1A7E}"/>
              </a:ext>
            </a:extLst>
          </p:cNvPr>
          <p:cNvSpPr>
            <a:spLocks noGrp="1"/>
          </p:cNvSpPr>
          <p:nvPr>
            <p:ph type="chart" sz="quarter" idx="61" hasCustomPrompt="1"/>
          </p:nvPr>
        </p:nvSpPr>
        <p:spPr>
          <a:xfrm>
            <a:off x="250341" y="1415888"/>
            <a:ext cx="9842808" cy="4326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511" kern="1200" dirty="0">
                <a:solidFill>
                  <a:srgbClr val="FF0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choose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graph</a:t>
            </a:r>
            <a:r>
              <a:rPr lang="pt-BR" dirty="0"/>
              <a:t> </a:t>
            </a:r>
            <a:r>
              <a:rPr lang="pt-BR" dirty="0" err="1"/>
              <a:t>inside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“</a:t>
            </a:r>
            <a:r>
              <a:rPr lang="pt-BR" dirty="0" err="1"/>
              <a:t>templates</a:t>
            </a:r>
            <a:r>
              <a:rPr lang="pt-BR" dirty="0"/>
              <a:t>”. </a:t>
            </a:r>
            <a:r>
              <a:rPr lang="pt-BR" dirty="0" err="1"/>
              <a:t>Insert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data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then</a:t>
            </a:r>
            <a:r>
              <a:rPr lang="pt-BR" dirty="0"/>
              <a:t> </a:t>
            </a:r>
            <a:r>
              <a:rPr lang="pt-BR" dirty="0" err="1"/>
              <a:t>right</a:t>
            </a:r>
            <a:r>
              <a:rPr lang="pt-BR" dirty="0"/>
              <a:t> click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mouse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select</a:t>
            </a:r>
            <a:r>
              <a:rPr lang="pt-BR" dirty="0"/>
              <a:t> “</a:t>
            </a:r>
            <a:r>
              <a:rPr lang="pt-BR" dirty="0" err="1"/>
              <a:t>Change</a:t>
            </a:r>
            <a:r>
              <a:rPr lang="pt-BR" dirty="0"/>
              <a:t> </a:t>
            </a:r>
            <a:r>
              <a:rPr lang="pt-BR" dirty="0" err="1"/>
              <a:t>type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graph</a:t>
            </a:r>
            <a:r>
              <a:rPr lang="pt-BR" dirty="0"/>
              <a:t>”. </a:t>
            </a:r>
            <a:r>
              <a:rPr lang="pt-BR" dirty="0" err="1"/>
              <a:t>Select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template</a:t>
            </a:r>
            <a:r>
              <a:rPr lang="pt-BR" dirty="0"/>
              <a:t> </a:t>
            </a:r>
            <a:r>
              <a:rPr lang="pt-BR" dirty="0" err="1"/>
              <a:t>again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update</a:t>
            </a:r>
            <a:endParaRPr lang="pt-BR" dirty="0"/>
          </a:p>
        </p:txBody>
      </p:sp>
      <p:sp>
        <p:nvSpPr>
          <p:cNvPr id="15" name="Espaço Reservado para Texto 7">
            <a:extLst>
              <a:ext uri="{FF2B5EF4-FFF2-40B4-BE49-F238E27FC236}">
                <a16:creationId xmlns:a16="http://schemas.microsoft.com/office/drawing/2014/main" xmlns="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50341" y="739570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 err="1"/>
              <a:t>Calibri</a:t>
            </a:r>
            <a:r>
              <a:rPr lang="pt-BR" dirty="0"/>
              <a:t>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42" y="285036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590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dirty="0" err="1"/>
              <a:t>Trebuchet</a:t>
            </a:r>
            <a:r>
              <a:rPr lang="pt-BR" dirty="0"/>
              <a:t> M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24)</a:t>
            </a:r>
          </a:p>
        </p:txBody>
      </p:sp>
      <p:sp>
        <p:nvSpPr>
          <p:cNvPr id="28" name="Espaço Reservado para Número de Slide 9">
            <a:extLst>
              <a:ext uri="{FF2B5EF4-FFF2-40B4-BE49-F238E27FC236}">
                <a16:creationId xmlns:a16="http://schemas.microsoft.com/office/drawing/2014/main" xmlns="" id="{5E848C6C-D6F5-4709-9389-598AA3A029E8}"/>
              </a:ext>
            </a:extLst>
          </p:cNvPr>
          <p:cNvSpPr txBox="1">
            <a:spLocks/>
          </p:cNvSpPr>
          <p:nvPr userDrawn="1"/>
        </p:nvSpPr>
        <p:spPr>
          <a:xfrm>
            <a:off x="-55103" y="7220862"/>
            <a:ext cx="468309" cy="402652"/>
          </a:xfrm>
          <a:prstGeom prst="rect">
            <a:avLst/>
          </a:prstGeom>
        </p:spPr>
        <p:txBody>
          <a:bodyPr vert="horz" lIns="98664" tIns="49332" rIns="98664" bIns="49332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/>
            <a:fld id="{F5FCCBEA-5D7C-414E-BA5A-59F19D219BB9}" type="slidenum">
              <a:rPr lang="pt-BR" sz="1079" i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pt-BR" sz="1079" i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Espaço Reservado para Imagem 3">
            <a:extLst>
              <a:ext uri="{FF2B5EF4-FFF2-40B4-BE49-F238E27FC236}">
                <a16:creationId xmlns:a16="http://schemas.microsoft.com/office/drawing/2014/main" xmlns="" id="{CC4A5BE2-4A99-47EF-B119-53A2BAABCC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670801" y="157480"/>
            <a:ext cx="859887" cy="36413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8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pt-BR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A3CEAA05-A48F-4D30-A2BC-E77096AD2F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69" y="6970564"/>
            <a:ext cx="248652" cy="250299"/>
          </a:xfrm>
          <a:prstGeom prst="rect">
            <a:avLst/>
          </a:prstGeom>
        </p:spPr>
      </p:pic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xmlns="" id="{B3AB5103-8952-4D92-B855-87C485ECD2F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8721" y="6954851"/>
            <a:ext cx="6019620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79" i="1">
                <a:solidFill>
                  <a:srgbClr val="666666"/>
                </a:solidFill>
                <a:latin typeface="+mn-lt"/>
              </a:defRPr>
            </a:lvl1pPr>
          </a:lstStyle>
          <a:p>
            <a:pPr lvl="0"/>
            <a:r>
              <a:rPr lang="pt-BR" dirty="0" err="1"/>
              <a:t>Calibri</a:t>
            </a:r>
            <a:r>
              <a:rPr lang="pt-BR" dirty="0"/>
              <a:t>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10)</a:t>
            </a:r>
          </a:p>
        </p:txBody>
      </p:sp>
      <p:sp>
        <p:nvSpPr>
          <p:cNvPr id="19" name="Espaço Reservado para Texto 7">
            <a:extLst>
              <a:ext uri="{FF2B5EF4-FFF2-40B4-BE49-F238E27FC236}">
                <a16:creationId xmlns:a16="http://schemas.microsoft.com/office/drawing/2014/main" xmlns="" id="{8F3442B3-2645-41E3-9218-A6B0CF2CD61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52166" y="6135701"/>
            <a:ext cx="9840983" cy="500594"/>
          </a:xfrm>
          <a:prstGeom prst="parallelogram">
            <a:avLst/>
          </a:prstGeom>
          <a:solidFill>
            <a:schemeClr val="tx2">
              <a:lumMod val="85000"/>
            </a:schemeClr>
          </a:solidFill>
        </p:spPr>
        <p:txBody>
          <a:bodyPr lIns="0" rIns="0" anchor="ctr" anchorCtr="0"/>
          <a:lstStyle>
            <a:lvl1pPr marL="0" indent="0" algn="ctr">
              <a:buNone/>
              <a:defRPr lang="pt-BR" sz="1511" b="1" i="0" u="none" kern="1200" dirty="0">
                <a:solidFill>
                  <a:srgbClr val="46474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marR="0" lvl="0" indent="0" algn="l" defTabSz="986638" rtl="0" eaLnBrk="1" fontAlgn="base" latinLnBrk="0" hangingPunct="1">
              <a:lnSpc>
                <a:spcPct val="90000"/>
              </a:lnSpc>
              <a:spcBef>
                <a:spcPts val="1079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 err="1"/>
              <a:t>Calibri</a:t>
            </a:r>
            <a:r>
              <a:rPr lang="pt-BR" dirty="0"/>
              <a:t> </a:t>
            </a:r>
            <a:r>
              <a:rPr lang="pt-BR" dirty="0" err="1"/>
              <a:t>font</a:t>
            </a:r>
            <a:r>
              <a:rPr lang="pt-BR" dirty="0"/>
              <a:t> </a:t>
            </a:r>
            <a:r>
              <a:rPr lang="pt-BR" dirty="0" err="1"/>
              <a:t>bold</a:t>
            </a:r>
            <a:r>
              <a:rPr lang="pt-BR" dirty="0"/>
              <a:t> (</a:t>
            </a:r>
            <a:r>
              <a:rPr lang="pt-BR" dirty="0" err="1"/>
              <a:t>size</a:t>
            </a:r>
            <a:r>
              <a:rPr lang="pt-BR" dirty="0"/>
              <a:t> 14)</a:t>
            </a:r>
          </a:p>
        </p:txBody>
      </p:sp>
    </p:spTree>
    <p:extLst>
      <p:ext uri="{BB962C8B-B14F-4D97-AF65-F5344CB8AC3E}">
        <p14:creationId xmlns:p14="http://schemas.microsoft.com/office/powerpoint/2010/main" val="1742920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Gráfico 4">
            <a:extLst>
              <a:ext uri="{FF2B5EF4-FFF2-40B4-BE49-F238E27FC236}">
                <a16:creationId xmlns:a16="http://schemas.microsoft.com/office/drawing/2014/main" xmlns="" id="{63DB75D3-1EE4-4E6F-8C6C-B3DD52DC1A7E}"/>
              </a:ext>
            </a:extLst>
          </p:cNvPr>
          <p:cNvSpPr>
            <a:spLocks noGrp="1"/>
          </p:cNvSpPr>
          <p:nvPr>
            <p:ph type="chart" sz="quarter" idx="61" hasCustomPrompt="1"/>
          </p:nvPr>
        </p:nvSpPr>
        <p:spPr>
          <a:xfrm>
            <a:off x="250343" y="1699891"/>
            <a:ext cx="7635906" cy="4474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511" kern="1200" dirty="0">
                <a:solidFill>
                  <a:srgbClr val="FF0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choose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graph</a:t>
            </a:r>
            <a:r>
              <a:rPr lang="pt-BR" dirty="0"/>
              <a:t> </a:t>
            </a:r>
            <a:r>
              <a:rPr lang="pt-BR" dirty="0" err="1"/>
              <a:t>inside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“</a:t>
            </a:r>
            <a:r>
              <a:rPr lang="pt-BR" dirty="0" err="1"/>
              <a:t>templates</a:t>
            </a:r>
            <a:r>
              <a:rPr lang="pt-BR" dirty="0"/>
              <a:t>”. </a:t>
            </a:r>
            <a:r>
              <a:rPr lang="pt-BR" dirty="0" err="1"/>
              <a:t>Insert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data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then</a:t>
            </a:r>
            <a:r>
              <a:rPr lang="pt-BR" dirty="0"/>
              <a:t> </a:t>
            </a:r>
            <a:r>
              <a:rPr lang="pt-BR" dirty="0" err="1"/>
              <a:t>right</a:t>
            </a:r>
            <a:r>
              <a:rPr lang="pt-BR" dirty="0"/>
              <a:t> click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mouse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select</a:t>
            </a:r>
            <a:r>
              <a:rPr lang="pt-BR" dirty="0"/>
              <a:t> “</a:t>
            </a:r>
            <a:r>
              <a:rPr lang="pt-BR" dirty="0" err="1"/>
              <a:t>Change</a:t>
            </a:r>
            <a:r>
              <a:rPr lang="pt-BR" dirty="0"/>
              <a:t> </a:t>
            </a:r>
            <a:r>
              <a:rPr lang="pt-BR" dirty="0" err="1"/>
              <a:t>type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graph</a:t>
            </a:r>
            <a:r>
              <a:rPr lang="pt-BR" dirty="0"/>
              <a:t>”. </a:t>
            </a:r>
            <a:r>
              <a:rPr lang="pt-BR" dirty="0" err="1"/>
              <a:t>Select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template</a:t>
            </a:r>
            <a:r>
              <a:rPr lang="pt-BR" dirty="0"/>
              <a:t> </a:t>
            </a:r>
            <a:r>
              <a:rPr lang="pt-BR" dirty="0" err="1"/>
              <a:t>again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update</a:t>
            </a:r>
            <a:endParaRPr lang="pt-BR" dirty="0"/>
          </a:p>
        </p:txBody>
      </p:sp>
      <p:sp>
        <p:nvSpPr>
          <p:cNvPr id="15" name="Espaço Reservado para Texto 7">
            <a:extLst>
              <a:ext uri="{FF2B5EF4-FFF2-40B4-BE49-F238E27FC236}">
                <a16:creationId xmlns:a16="http://schemas.microsoft.com/office/drawing/2014/main" xmlns="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50343" y="739570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 err="1"/>
              <a:t>Calibri</a:t>
            </a:r>
            <a:r>
              <a:rPr lang="pt-BR" dirty="0"/>
              <a:t>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43" y="285036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590" b="1">
                <a:solidFill>
                  <a:srgbClr val="29B7EB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dirty="0" err="1"/>
              <a:t>Trebuchet</a:t>
            </a:r>
            <a:r>
              <a:rPr lang="pt-BR" dirty="0"/>
              <a:t> M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24)</a:t>
            </a:r>
          </a:p>
        </p:txBody>
      </p:sp>
      <p:sp>
        <p:nvSpPr>
          <p:cNvPr id="11" name="Espaço Reservado para Imagem 3">
            <a:extLst>
              <a:ext uri="{FF2B5EF4-FFF2-40B4-BE49-F238E27FC236}">
                <a16:creationId xmlns:a16="http://schemas.microsoft.com/office/drawing/2014/main" xmlns="" id="{CC4A5BE2-4A99-47EF-B119-53A2BAABCC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670801" y="157480"/>
            <a:ext cx="859887" cy="36413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8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17" name="Espaço Reservado para Texto 7">
            <a:extLst>
              <a:ext uri="{FF2B5EF4-FFF2-40B4-BE49-F238E27FC236}">
                <a16:creationId xmlns:a16="http://schemas.microsoft.com/office/drawing/2014/main" xmlns="" id="{FEBA6C1C-27A7-4098-B2B0-0A8B29BBA17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173612" y="1720171"/>
            <a:ext cx="1928444" cy="4474225"/>
          </a:xfrm>
          <a:prstGeom prst="rect">
            <a:avLst/>
          </a:prstGeom>
          <a:solidFill>
            <a:schemeClr val="tx2">
              <a:lumMod val="85000"/>
            </a:schemeClr>
          </a:solidFill>
        </p:spPr>
        <p:txBody>
          <a:bodyPr/>
          <a:lstStyle>
            <a:lvl1pPr marL="0" indent="0" algn="l">
              <a:buNone/>
              <a:defRPr lang="pt-BR" sz="1511" b="1" i="0" u="none" kern="1200" dirty="0">
                <a:solidFill>
                  <a:srgbClr val="46474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marR="0" lvl="0" indent="0" algn="l" defTabSz="986638" rtl="0" eaLnBrk="1" fontAlgn="base" latinLnBrk="0" hangingPunct="1">
              <a:lnSpc>
                <a:spcPct val="90000"/>
              </a:lnSpc>
              <a:spcBef>
                <a:spcPts val="1079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 err="1"/>
              <a:t>Calibri</a:t>
            </a:r>
            <a:r>
              <a:rPr lang="pt-BR" dirty="0"/>
              <a:t> </a:t>
            </a:r>
            <a:r>
              <a:rPr lang="pt-BR" dirty="0" err="1"/>
              <a:t>font</a:t>
            </a:r>
            <a:r>
              <a:rPr lang="pt-BR" dirty="0"/>
              <a:t> </a:t>
            </a:r>
            <a:r>
              <a:rPr lang="pt-BR" dirty="0" err="1"/>
              <a:t>bold</a:t>
            </a:r>
            <a:r>
              <a:rPr lang="pt-BR" dirty="0"/>
              <a:t> (</a:t>
            </a:r>
            <a:r>
              <a:rPr lang="pt-BR" dirty="0" err="1"/>
              <a:t>size</a:t>
            </a:r>
            <a:r>
              <a:rPr lang="pt-BR" dirty="0"/>
              <a:t> 14)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xmlns="" id="{58859E66-1E94-44AD-A48E-95C7BA009C2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23247" y="7148150"/>
            <a:ext cx="6019620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95" i="1">
                <a:solidFill>
                  <a:srgbClr val="666666"/>
                </a:solidFill>
                <a:latin typeface="+mn-lt"/>
              </a:defRPr>
            </a:lvl1pPr>
          </a:lstStyle>
          <a:p>
            <a:pPr lvl="0"/>
            <a:r>
              <a:rPr lang="pt-BR" dirty="0" err="1"/>
              <a:t>Calibri</a:t>
            </a:r>
            <a:r>
              <a:rPr lang="pt-BR" dirty="0"/>
              <a:t>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12)</a:t>
            </a:r>
          </a:p>
        </p:txBody>
      </p:sp>
      <p:pic>
        <p:nvPicPr>
          <p:cNvPr id="9" name="Imagem 2">
            <a:extLst>
              <a:ext uri="{FF2B5EF4-FFF2-40B4-BE49-F238E27FC236}">
                <a16:creationId xmlns:a16="http://schemas.microsoft.com/office/drawing/2014/main" xmlns="" id="{9C09F901-C23A-4390-B01A-098ACA486E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78" y="7180260"/>
            <a:ext cx="248652" cy="2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61748"/>
      </p:ext>
    </p:extLst>
  </p:cSld>
  <p:clrMapOvr>
    <a:masterClrMapping/>
  </p:clrMapOvr>
  <p:transition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exto 7">
            <a:extLst>
              <a:ext uri="{FF2B5EF4-FFF2-40B4-BE49-F238E27FC236}">
                <a16:creationId xmlns:a16="http://schemas.microsoft.com/office/drawing/2014/main" xmlns="" id="{6E104D49-A92C-400B-AD04-56DBB6654A8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50341" y="816035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 err="1"/>
              <a:t>Calibri</a:t>
            </a:r>
            <a:r>
              <a:rPr lang="pt-BR" dirty="0"/>
              <a:t>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14)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BD40C52A-1BFC-494E-8AA4-9550A142C7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42" y="285036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590" b="1">
                <a:solidFill>
                  <a:srgbClr val="29B7EB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dirty="0" err="1"/>
              <a:t>Trebuchet</a:t>
            </a:r>
            <a:r>
              <a:rPr lang="pt-BR" dirty="0"/>
              <a:t> M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24)</a:t>
            </a:r>
          </a:p>
        </p:txBody>
      </p:sp>
      <p:sp>
        <p:nvSpPr>
          <p:cNvPr id="17" name="Espaço Reservado para Gráfico 4">
            <a:extLst>
              <a:ext uri="{FF2B5EF4-FFF2-40B4-BE49-F238E27FC236}">
                <a16:creationId xmlns:a16="http://schemas.microsoft.com/office/drawing/2014/main" xmlns="" id="{0392E97D-CDD3-4793-9688-4AD3822B325D}"/>
              </a:ext>
            </a:extLst>
          </p:cNvPr>
          <p:cNvSpPr>
            <a:spLocks noGrp="1"/>
          </p:cNvSpPr>
          <p:nvPr>
            <p:ph type="chart" sz="quarter" idx="61" hasCustomPrompt="1"/>
          </p:nvPr>
        </p:nvSpPr>
        <p:spPr>
          <a:xfrm>
            <a:off x="250342" y="1478776"/>
            <a:ext cx="9685331" cy="4758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511" kern="1200" dirty="0">
                <a:solidFill>
                  <a:srgbClr val="FF0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choose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graph</a:t>
            </a:r>
            <a:r>
              <a:rPr lang="pt-BR" dirty="0"/>
              <a:t> </a:t>
            </a:r>
            <a:r>
              <a:rPr lang="pt-BR" dirty="0" err="1"/>
              <a:t>inside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“</a:t>
            </a:r>
            <a:r>
              <a:rPr lang="pt-BR" dirty="0" err="1"/>
              <a:t>templates</a:t>
            </a:r>
            <a:r>
              <a:rPr lang="pt-BR" dirty="0"/>
              <a:t>”. </a:t>
            </a:r>
            <a:r>
              <a:rPr lang="pt-BR" dirty="0" err="1"/>
              <a:t>Insert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data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then</a:t>
            </a:r>
            <a:r>
              <a:rPr lang="pt-BR" dirty="0"/>
              <a:t> </a:t>
            </a:r>
            <a:r>
              <a:rPr lang="pt-BR" dirty="0" err="1"/>
              <a:t>right</a:t>
            </a:r>
            <a:r>
              <a:rPr lang="pt-BR" dirty="0"/>
              <a:t> click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mouse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select</a:t>
            </a:r>
            <a:r>
              <a:rPr lang="pt-BR" dirty="0"/>
              <a:t> “</a:t>
            </a:r>
            <a:r>
              <a:rPr lang="pt-BR" dirty="0" err="1"/>
              <a:t>Change</a:t>
            </a:r>
            <a:r>
              <a:rPr lang="pt-BR" dirty="0"/>
              <a:t> </a:t>
            </a:r>
            <a:r>
              <a:rPr lang="pt-BR" dirty="0" err="1"/>
              <a:t>type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graph</a:t>
            </a:r>
            <a:r>
              <a:rPr lang="pt-BR" dirty="0"/>
              <a:t>”. </a:t>
            </a:r>
            <a:r>
              <a:rPr lang="pt-BR" dirty="0" err="1"/>
              <a:t>Select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template</a:t>
            </a:r>
            <a:r>
              <a:rPr lang="pt-BR" dirty="0"/>
              <a:t> </a:t>
            </a:r>
            <a:r>
              <a:rPr lang="pt-BR" dirty="0" err="1"/>
              <a:t>again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update</a:t>
            </a:r>
            <a:endParaRPr lang="pt-BR" dirty="0"/>
          </a:p>
        </p:txBody>
      </p:sp>
      <p:sp>
        <p:nvSpPr>
          <p:cNvPr id="11" name="Espaço Reservado para Texto 7">
            <a:extLst>
              <a:ext uri="{FF2B5EF4-FFF2-40B4-BE49-F238E27FC236}">
                <a16:creationId xmlns:a16="http://schemas.microsoft.com/office/drawing/2014/main" xmlns="" id="{04AC7FFB-FD40-4856-AF38-A957C1904E0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41481" y="7214843"/>
            <a:ext cx="6019620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79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 err="1"/>
              <a:t>Calibri</a:t>
            </a:r>
            <a:r>
              <a:rPr lang="pt-BR" dirty="0"/>
              <a:t>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10)</a:t>
            </a:r>
          </a:p>
        </p:txBody>
      </p:sp>
      <p:pic>
        <p:nvPicPr>
          <p:cNvPr id="13" name="Imagem 2">
            <a:extLst>
              <a:ext uri="{FF2B5EF4-FFF2-40B4-BE49-F238E27FC236}">
                <a16:creationId xmlns:a16="http://schemas.microsoft.com/office/drawing/2014/main" xmlns="" id="{ABA2DA6B-BB04-4AAD-9136-C79B8C6D27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29" y="7230556"/>
            <a:ext cx="248652" cy="2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21274"/>
      </p:ext>
    </p:extLst>
  </p:cSld>
  <p:clrMapOvr>
    <a:masterClrMapping/>
  </p:clrMapOvr>
  <p:transition spd="slow"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56A1DC1F-643F-46D4-892D-8F597BC63A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29657" y="0"/>
            <a:ext cx="8201474" cy="7562850"/>
          </a:xfrm>
          <a:prstGeom prst="parallelogram">
            <a:avLst/>
          </a:prstGeom>
        </p:spPr>
        <p:txBody>
          <a:bodyPr/>
          <a:lstStyle>
            <a:lvl1pPr marL="0" indent="0">
              <a:buNone/>
              <a:defRPr sz="19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7C5AC681-723F-4C6D-B59D-CD03B446A4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869" y="329458"/>
            <a:ext cx="5538027" cy="588222"/>
          </a:xfrm>
          <a:prstGeom prst="rect">
            <a:avLst/>
          </a:prstGeom>
        </p:spPr>
        <p:txBody>
          <a:bodyPr/>
          <a:lstStyle>
            <a:lvl1pPr marL="0" marR="0" indent="0" algn="l" defTabSz="965363" rtl="0" eaLnBrk="1" fontAlgn="base" latinLnBrk="0" hangingPunct="1">
              <a:lnSpc>
                <a:spcPct val="90000"/>
              </a:lnSpc>
              <a:spcBef>
                <a:spcPts val="105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2535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 err="1"/>
              <a:t>Trebuchet</a:t>
            </a:r>
            <a:r>
              <a:rPr lang="pt-BR" dirty="0"/>
              <a:t> MS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24)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04B3A48-4857-4822-8E89-3DC476EE609B}"/>
              </a:ext>
            </a:extLst>
          </p:cNvPr>
          <p:cNvCxnSpPr/>
          <p:nvPr userDrawn="1"/>
        </p:nvCxnSpPr>
        <p:spPr>
          <a:xfrm flipH="1">
            <a:off x="4629658" y="-159058"/>
            <a:ext cx="1900565" cy="7772319"/>
          </a:xfrm>
          <a:prstGeom prst="line">
            <a:avLst/>
          </a:prstGeom>
          <a:ln w="57150">
            <a:solidFill>
              <a:srgbClr val="54C0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4757E2FF-C0E9-407F-B94E-109DCA508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525" y="1209335"/>
            <a:ext cx="4265975" cy="4991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447"/>
              </a:spcBef>
              <a:spcAft>
                <a:spcPts val="447"/>
              </a:spcAft>
              <a:buClr>
                <a:srgbClr val="54C0E8"/>
              </a:buClr>
              <a:buSzPct val="110000"/>
              <a:buFont typeface="Verdana" pitchFamily="34" charset="0"/>
              <a:buChar char="●"/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721023" indent="-277300">
              <a:spcBef>
                <a:spcPts val="447"/>
              </a:spcBef>
              <a:spcAft>
                <a:spcPts val="447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v"/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88394403"/>
      </p:ext>
    </p:extLst>
  </p:cSld>
  <p:clrMapOvr>
    <a:masterClrMapping/>
  </p:clrMapOvr>
  <p:transition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Layout Personalizad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4496C6FC-7978-43BD-8A17-B476A242A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2585" y="1147975"/>
            <a:ext cx="3807093" cy="1425991"/>
          </a:xfrm>
          <a:prstGeom prst="rect">
            <a:avLst/>
          </a:prstGeom>
        </p:spPr>
        <p:txBody>
          <a:bodyPr/>
          <a:lstStyle>
            <a:lvl1pPr algn="ctr">
              <a:tabLst/>
              <a:defRPr sz="4316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 err="1"/>
              <a:t>Trebuchet</a:t>
            </a:r>
            <a:r>
              <a:rPr lang="pt-BR" dirty="0"/>
              <a:t> MS </a:t>
            </a:r>
            <a:r>
              <a:rPr lang="pt-BR" dirty="0" err="1"/>
              <a:t>font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40)</a:t>
            </a:r>
            <a:endParaRPr lang="en-US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FBAC704A-40D9-4A50-B9C6-1E3F412FCD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91419" y="3517978"/>
            <a:ext cx="3369426" cy="819309"/>
          </a:xfrm>
          <a:prstGeom prst="rect">
            <a:avLst/>
          </a:prstGeom>
        </p:spPr>
      </p:pic>
      <p:sp>
        <p:nvSpPr>
          <p:cNvPr id="10" name="Espaço Reservado para Texto 19">
            <a:extLst>
              <a:ext uri="{FF2B5EF4-FFF2-40B4-BE49-F238E27FC236}">
                <a16:creationId xmlns:a16="http://schemas.microsoft.com/office/drawing/2014/main" xmlns="" id="{1A78BCEE-ABE2-408A-BDE4-EA478F1B298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406281" y="4363823"/>
            <a:ext cx="2939701" cy="65773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158" b="1" i="1" u="none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BR" dirty="0" err="1"/>
              <a:t>Calibri</a:t>
            </a:r>
            <a:r>
              <a:rPr lang="pt-BR" dirty="0"/>
              <a:t> </a:t>
            </a:r>
            <a:r>
              <a:rPr lang="pt-BR" dirty="0" err="1"/>
              <a:t>font</a:t>
            </a:r>
            <a:r>
              <a:rPr lang="pt-BR" dirty="0"/>
              <a:t> </a:t>
            </a:r>
            <a:r>
              <a:rPr lang="pt-BR" dirty="0" err="1"/>
              <a:t>italic</a:t>
            </a:r>
            <a:r>
              <a:rPr lang="pt-BR" dirty="0"/>
              <a:t> </a:t>
            </a:r>
            <a:r>
              <a:rPr lang="pt-BR" dirty="0" err="1"/>
              <a:t>bold</a:t>
            </a:r>
            <a:r>
              <a:rPr lang="pt-BR" dirty="0"/>
              <a:t> (</a:t>
            </a:r>
            <a:r>
              <a:rPr lang="pt-BR" dirty="0" err="1"/>
              <a:t>size</a:t>
            </a:r>
            <a:r>
              <a:rPr lang="pt-BR" dirty="0"/>
              <a:t> 20)</a:t>
            </a:r>
          </a:p>
        </p:txBody>
      </p:sp>
      <p:sp>
        <p:nvSpPr>
          <p:cNvPr id="7" name="Espaço Reservado para Texto 19">
            <a:extLst>
              <a:ext uri="{FF2B5EF4-FFF2-40B4-BE49-F238E27FC236}">
                <a16:creationId xmlns:a16="http://schemas.microsoft.com/office/drawing/2014/main" xmlns="" id="{AC114A82-252C-450C-8913-FC2C7247324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83868" y="5524667"/>
            <a:ext cx="3984527" cy="65773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942" b="0" i="1" u="none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BR" dirty="0" err="1"/>
              <a:t>Calibri</a:t>
            </a:r>
            <a:r>
              <a:rPr lang="pt-BR" dirty="0"/>
              <a:t> </a:t>
            </a:r>
            <a:r>
              <a:rPr lang="pt-BR" dirty="0" err="1"/>
              <a:t>font</a:t>
            </a:r>
            <a:r>
              <a:rPr lang="pt-BR" dirty="0"/>
              <a:t> </a:t>
            </a:r>
            <a:r>
              <a:rPr lang="pt-BR" dirty="0" err="1"/>
              <a:t>italic</a:t>
            </a:r>
            <a:r>
              <a:rPr lang="pt-BR" dirty="0"/>
              <a:t> normal (</a:t>
            </a:r>
            <a:r>
              <a:rPr lang="pt-BR" dirty="0" err="1"/>
              <a:t>size</a:t>
            </a:r>
            <a:r>
              <a:rPr lang="pt-BR" dirty="0"/>
              <a:t> 18)</a:t>
            </a:r>
          </a:p>
        </p:txBody>
      </p:sp>
    </p:spTree>
    <p:extLst>
      <p:ext uri="{BB962C8B-B14F-4D97-AF65-F5344CB8AC3E}">
        <p14:creationId xmlns:p14="http://schemas.microsoft.com/office/powerpoint/2010/main" val="2750218129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693CF-CA19-4CA9-8F0B-F2355EE8E860}" type="datetimeFigureOut">
              <a:rPr lang="en-IE"/>
              <a:pPr>
                <a:defRPr/>
              </a:pPr>
              <a:t>24/06/2020</a:t>
            </a:fld>
            <a:endParaRPr lang="en-I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77D71-2373-4603-92A4-F528E8A7E500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</p:cSld>
  <p:clrMapOvr>
    <a:masterClrMapping/>
  </p:clrMapOvr>
  <p:transition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xmlns="" id="{4553D1EA-5D34-402F-8E93-B6F91875D29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-412401" y="-147055"/>
            <a:ext cx="11101040" cy="770990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87"/>
            </a:stretch>
          </a:blipFill>
        </p:spPr>
        <p:txBody>
          <a:bodyPr/>
          <a:lstStyle>
            <a:lvl1pPr marL="0" indent="0">
              <a:buNone/>
              <a:defRPr sz="2590">
                <a:noFill/>
              </a:defRPr>
            </a:lvl1pPr>
          </a:lstStyle>
          <a:p>
            <a:r>
              <a:rPr lang="pt-BR" dirty="0"/>
              <a:t>a</a:t>
            </a:r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xmlns="" id="{2175FE86-B4D0-4E92-B55C-B3DC0C7699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65271" y="-147055"/>
            <a:ext cx="11101040" cy="81205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	 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select</a:t>
            </a:r>
            <a:r>
              <a:rPr lang="pt-BR" dirty="0"/>
              <a:t> </a:t>
            </a:r>
            <a:r>
              <a:rPr lang="pt-BR" dirty="0" err="1"/>
              <a:t>backgroung</a:t>
            </a:r>
            <a:r>
              <a:rPr lang="pt-BR" dirty="0"/>
              <a:t> </a:t>
            </a:r>
            <a:r>
              <a:rPr lang="pt-BR" dirty="0" err="1"/>
              <a:t>image</a:t>
            </a:r>
            <a:r>
              <a:rPr lang="pt-BR" dirty="0"/>
              <a:t>.</a:t>
            </a:r>
            <a:br>
              <a:rPr lang="pt-BR" dirty="0"/>
            </a:br>
            <a:r>
              <a:rPr lang="pt-BR" dirty="0" err="1"/>
              <a:t>After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, </a:t>
            </a:r>
            <a:r>
              <a:rPr lang="pt-BR" dirty="0" err="1"/>
              <a:t>right</a:t>
            </a:r>
            <a:r>
              <a:rPr lang="pt-BR" dirty="0"/>
              <a:t> click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your</a:t>
            </a:r>
            <a:r>
              <a:rPr lang="pt-BR" dirty="0"/>
              <a:t> mouse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select</a:t>
            </a:r>
            <a:r>
              <a:rPr lang="pt-BR" dirty="0"/>
              <a:t> “</a:t>
            </a:r>
            <a:r>
              <a:rPr lang="pt-BR" dirty="0" err="1"/>
              <a:t>send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back</a:t>
            </a:r>
            <a:endParaRPr lang="pt-BR" dirty="0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BFFE0107-3D06-4858-B285-F240877705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89075" y="865997"/>
            <a:ext cx="3499082" cy="598913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 dirty="0"/>
              <a:t>a</a:t>
            </a:r>
            <a:endParaRPr lang="en-US" dirty="0"/>
          </a:p>
        </p:txBody>
      </p:sp>
      <p:sp>
        <p:nvSpPr>
          <p:cNvPr id="21" name="Espaço Reservado para Imagem 20">
            <a:extLst>
              <a:ext uri="{FF2B5EF4-FFF2-40B4-BE49-F238E27FC236}">
                <a16:creationId xmlns:a16="http://schemas.microsoft.com/office/drawing/2014/main" xmlns="" id="{1BBAA762-31ED-4F1F-B69C-EFE0FDB1A9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45294" y="1137139"/>
            <a:ext cx="986644" cy="950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5">
                <a:solidFill>
                  <a:srgbClr val="464749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insert</a:t>
            </a:r>
            <a:r>
              <a:rPr lang="pt-BR" dirty="0"/>
              <a:t> logo</a:t>
            </a:r>
          </a:p>
        </p:txBody>
      </p:sp>
      <p:sp>
        <p:nvSpPr>
          <p:cNvPr id="10" name="Espaço Reservado para Texto 7">
            <a:extLst>
              <a:ext uri="{FF2B5EF4-FFF2-40B4-BE49-F238E27FC236}">
                <a16:creationId xmlns:a16="http://schemas.microsoft.com/office/drawing/2014/main" xmlns="" id="{3CB44F74-553B-49CA-A5E3-367630B926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392" y="2285058"/>
            <a:ext cx="3230449" cy="444458"/>
          </a:xfrm>
          <a:prstGeom prst="rect">
            <a:avLst/>
          </a:prstGeom>
        </p:spPr>
        <p:txBody>
          <a:bodyPr/>
          <a:lstStyle>
            <a:lvl1pPr marL="15109" indent="0">
              <a:buNone/>
              <a:defRPr kumimoji="0" lang="pt-BR" sz="1903" b="1" i="0" u="none" strike="noStrike" cap="none" spc="-42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323433" marR="0" lvl="0" indent="-308324" defTabSz="986638" eaLnBrk="0" latinLnBrk="0" hangingPunct="0">
              <a:lnSpc>
                <a:spcPct val="100000"/>
              </a:lnSpc>
              <a:spcBef>
                <a:spcPct val="0"/>
              </a:spcBef>
              <a:spcAft>
                <a:spcPts val="647"/>
              </a:spcAft>
              <a:buClrTx/>
              <a:buSzTx/>
              <a:tabLst/>
            </a:pPr>
            <a:r>
              <a:rPr lang="pt-BR" dirty="0" err="1"/>
              <a:t>Client</a:t>
            </a:r>
            <a:r>
              <a:rPr lang="pt-BR" dirty="0"/>
              <a:t> </a:t>
            </a:r>
            <a:r>
              <a:rPr lang="pt-BR" dirty="0" err="1"/>
              <a:t>name</a:t>
            </a:r>
            <a:r>
              <a:rPr lang="pt-BR" dirty="0"/>
              <a:t> – </a:t>
            </a:r>
            <a:r>
              <a:rPr lang="pt-BR" dirty="0" err="1"/>
              <a:t>Calibri</a:t>
            </a:r>
            <a:r>
              <a:rPr lang="pt-BR" dirty="0"/>
              <a:t> </a:t>
            </a:r>
            <a:r>
              <a:rPr lang="pt-BR" dirty="0" err="1"/>
              <a:t>font</a:t>
            </a:r>
            <a:r>
              <a:rPr lang="pt-BR" dirty="0"/>
              <a:t> </a:t>
            </a:r>
            <a:r>
              <a:rPr lang="pt-BR" dirty="0" err="1"/>
              <a:t>bold</a:t>
            </a:r>
            <a:r>
              <a:rPr lang="pt-BR" dirty="0"/>
              <a:t> (</a:t>
            </a:r>
            <a:r>
              <a:rPr lang="pt-BR" dirty="0" err="1"/>
              <a:t>sinze</a:t>
            </a:r>
            <a:r>
              <a:rPr lang="pt-BR" dirty="0"/>
              <a:t> 17,6)</a:t>
            </a:r>
          </a:p>
        </p:txBody>
      </p:sp>
      <p:sp>
        <p:nvSpPr>
          <p:cNvPr id="11" name="Espaço Reservado para Texto 7">
            <a:extLst>
              <a:ext uri="{FF2B5EF4-FFF2-40B4-BE49-F238E27FC236}">
                <a16:creationId xmlns:a16="http://schemas.microsoft.com/office/drawing/2014/main" xmlns="" id="{C7D1A17E-01C5-4C9A-AFD7-FE8F8904A5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3392" y="2806162"/>
            <a:ext cx="3230449" cy="444458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90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Title – Calibri font normal (size 17,6)</a:t>
            </a:r>
          </a:p>
        </p:txBody>
      </p:sp>
      <p:sp>
        <p:nvSpPr>
          <p:cNvPr id="12" name="Espaço Reservado para Texto 7">
            <a:extLst>
              <a:ext uri="{FF2B5EF4-FFF2-40B4-BE49-F238E27FC236}">
                <a16:creationId xmlns:a16="http://schemas.microsoft.com/office/drawing/2014/main" xmlns="" id="{A46C5DBA-2501-478F-A494-25621861C3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3392" y="4741892"/>
            <a:ext cx="3192929" cy="444458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54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Code</a:t>
            </a:r>
            <a:r>
              <a:rPr kumimoji="0" lang="pt-BR" sz="1903" b="0" i="0" u="none" strike="noStrike" kern="1200" cap="none" spc="-42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kumimoji="0" lang="en-US" sz="1903" b="0" i="0" u="none" strike="noStrike" kern="1200" cap="none" spc="-42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Calibri font normal (size 14,3)</a:t>
            </a: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xmlns="" id="{DAA645D8-3213-4219-9B99-209074D452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3392" y="3497460"/>
            <a:ext cx="3192929" cy="707315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54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Prepared by – Calibri font normal (size 14,3)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417F1E9-2D80-E34C-ACEF-D0ADC6D8A9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467" y="5808762"/>
            <a:ext cx="2176297" cy="5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146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4">
            <a:extLst>
              <a:ext uri="{FF2B5EF4-FFF2-40B4-BE49-F238E27FC236}">
                <a16:creationId xmlns:a16="http://schemas.microsoft.com/office/drawing/2014/main" xmlns="" id="{BE9179EA-2F1B-4E32-98B8-B40F6C0D21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946" y="227506"/>
            <a:ext cx="6873723" cy="588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2104" b="1" kern="1200" dirty="0">
                <a:solidFill>
                  <a:srgbClr val="54C0E8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adicionar texto</a:t>
            </a:r>
          </a:p>
        </p:txBody>
      </p:sp>
    </p:spTree>
    <p:extLst>
      <p:ext uri="{BB962C8B-B14F-4D97-AF65-F5344CB8AC3E}">
        <p14:creationId xmlns:p14="http://schemas.microsoft.com/office/powerpoint/2010/main" val="105852927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CBEF5-C5C9-440C-9109-F1871E356B50}" type="datetimeFigureOut">
              <a:rPr lang="en-IE"/>
              <a:pPr>
                <a:defRPr/>
              </a:pPr>
              <a:t>24/06/2020</a:t>
            </a:fld>
            <a:endParaRPr lang="en-IE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8D691-87F1-4DA6-95B7-DAA20B694440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6312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300" y="301625"/>
            <a:ext cx="5975350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6312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29DF3-BB1B-4387-8F8D-D4BA5520350F}" type="datetimeFigureOut">
              <a:rPr lang="en-IE"/>
              <a:pPr>
                <a:defRPr/>
              </a:pPr>
              <a:t>24/06/2020</a:t>
            </a:fld>
            <a:endParaRPr lang="en-I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28528-01BE-4FAB-A35E-568A030F0E79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0" y="5294313"/>
            <a:ext cx="6413500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3500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3500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623F1-DC37-4812-BF37-C8AC2EB8CAC3}" type="datetimeFigureOut">
              <a:rPr lang="en-IE"/>
              <a:pPr>
                <a:defRPr/>
              </a:pPr>
              <a:t>24/06/2020</a:t>
            </a:fld>
            <a:endParaRPr lang="en-I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A0CA2-A29D-4280-9C4B-4D9C44F973F3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image" Target="../media/image12.emf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12.emf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186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4988" y="1765300"/>
            <a:ext cx="9618662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988" y="7010400"/>
            <a:ext cx="24939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97693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2D7B94-65F2-4930-B606-9457A39DF05D}" type="datetimeFigureOut">
              <a:rPr lang="en-IE"/>
              <a:pPr>
                <a:defRPr/>
              </a:pPr>
              <a:t>24/06/2020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250" y="7010400"/>
            <a:ext cx="338613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97693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59688" y="7010400"/>
            <a:ext cx="24939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97693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48F9E9-9335-46B7-8A71-72A49FDD7A46}" type="slidenum">
              <a:rPr lang="en-IE"/>
              <a:pPr>
                <a:defRPr/>
              </a:pPr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7" r:id="rId2"/>
    <p:sldLayoutId id="2147483696" r:id="rId3"/>
    <p:sldLayoutId id="2147483695" r:id="rId4"/>
    <p:sldLayoutId id="2147483694" r:id="rId5"/>
    <p:sldLayoutId id="2147483693" r:id="rId6"/>
    <p:sldLayoutId id="2147483692" r:id="rId7"/>
    <p:sldLayoutId id="2147483691" r:id="rId8"/>
    <p:sldLayoutId id="2147483690" r:id="rId9"/>
    <p:sldLayoutId id="2147483689" r:id="rId10"/>
    <p:sldLayoutId id="2147483688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</p:sldLayoutIdLst>
  <p:transition>
    <p:wipe dir="r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5017" y="303214"/>
            <a:ext cx="9618663" cy="669900"/>
          </a:xfrm>
          <a:prstGeom prst="rect">
            <a:avLst/>
          </a:prstGeom>
        </p:spPr>
        <p:txBody>
          <a:bodyPr vert="horz" lIns="91156" tIns="45578" rIns="91156" bIns="4557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017" y="1765327"/>
            <a:ext cx="9618663" cy="4991101"/>
          </a:xfrm>
          <a:prstGeom prst="rect">
            <a:avLst/>
          </a:prstGeom>
        </p:spPr>
        <p:txBody>
          <a:bodyPr vert="horz" lIns="91156" tIns="45578" rIns="91156" bIns="455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988" y="7010400"/>
            <a:ext cx="2493962" cy="401638"/>
          </a:xfrm>
          <a:prstGeom prst="rect">
            <a:avLst/>
          </a:prstGeom>
        </p:spPr>
        <p:txBody>
          <a:bodyPr vert="horz" lIns="91156" tIns="45578" rIns="91156" bIns="45578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96217" fontAlgn="auto">
              <a:spcBef>
                <a:spcPts val="0"/>
              </a:spcBef>
              <a:spcAft>
                <a:spcPts val="0"/>
              </a:spcAft>
            </a:pPr>
            <a:fld id="{730E75A0-1FD5-43E9-B23A-0C9BDE8B77C3}" type="datetimeFigureOut">
              <a:rPr lang="en-IE" smtClean="0">
                <a:solidFill>
                  <a:prstClr val="black">
                    <a:tint val="75000"/>
                  </a:prstClr>
                </a:solidFill>
                <a:latin typeface="Verdana"/>
              </a:rPr>
              <a:pPr defTabSz="496217" fontAlgn="auto">
                <a:spcBef>
                  <a:spcPts val="0"/>
                </a:spcBef>
                <a:spcAft>
                  <a:spcPts val="0"/>
                </a:spcAft>
              </a:pPr>
              <a:t>24/06/2020</a:t>
            </a:fld>
            <a:endParaRPr lang="en-IE" dirty="0">
              <a:solidFill>
                <a:prstClr val="black">
                  <a:tint val="75000"/>
                </a:prstClr>
              </a:solidFill>
              <a:latin typeface="Verdan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250" y="7010400"/>
            <a:ext cx="3386138" cy="401638"/>
          </a:xfrm>
          <a:prstGeom prst="rect">
            <a:avLst/>
          </a:prstGeom>
        </p:spPr>
        <p:txBody>
          <a:bodyPr vert="horz" lIns="91156" tIns="45578" rIns="91156" bIns="45578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96217" fontAlgn="auto">
              <a:spcBef>
                <a:spcPts val="0"/>
              </a:spcBef>
              <a:spcAft>
                <a:spcPts val="0"/>
              </a:spcAft>
            </a:pPr>
            <a:endParaRPr lang="en-IE" dirty="0">
              <a:solidFill>
                <a:prstClr val="black">
                  <a:tint val="75000"/>
                </a:prstClr>
              </a:solidFill>
              <a:latin typeface="Verdan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59688" y="7010400"/>
            <a:ext cx="2493962" cy="401638"/>
          </a:xfrm>
          <a:prstGeom prst="rect">
            <a:avLst/>
          </a:prstGeom>
        </p:spPr>
        <p:txBody>
          <a:bodyPr vert="horz" lIns="91156" tIns="45578" rIns="91156" bIns="45578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96217" fontAlgn="auto">
              <a:spcBef>
                <a:spcPts val="0"/>
              </a:spcBef>
              <a:spcAft>
                <a:spcPts val="0"/>
              </a:spcAft>
            </a:pPr>
            <a:fld id="{912C70CE-909F-4BAF-90C1-E6DBC07CA283}" type="slidenum">
              <a:rPr lang="en-IE" smtClean="0">
                <a:solidFill>
                  <a:prstClr val="black">
                    <a:tint val="75000"/>
                  </a:prstClr>
                </a:solidFill>
                <a:latin typeface="Verdana"/>
              </a:rPr>
              <a:pPr defTabSz="49621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5479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p:transition>
    <p:wipe dir="r"/>
  </p:transition>
  <p:hf hdr="0" ftr="0" dt="0"/>
  <p:txStyles>
    <p:titleStyle>
      <a:lvl1pPr algn="l" defTabSz="496217" rtl="0" eaLnBrk="1" latinLnBrk="0" hangingPunct="1">
        <a:spcBef>
          <a:spcPct val="0"/>
        </a:spcBef>
        <a:buNone/>
        <a:defRPr sz="2400" b="1" kern="1200">
          <a:solidFill>
            <a:srgbClr val="068FC4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72165" indent="-372165" algn="l" defTabSz="496217" rtl="0" eaLnBrk="1" latinLnBrk="0" hangingPunct="1">
        <a:spcBef>
          <a:spcPct val="20000"/>
        </a:spcBef>
        <a:buClr>
          <a:srgbClr val="068FC4"/>
        </a:buClr>
        <a:buSzPct val="110000"/>
        <a:buFont typeface="Verdana" pitchFamily="34" charset="0"/>
        <a:buChar char="•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806352" indent="-310135" algn="l" defTabSz="496217" rtl="0" eaLnBrk="1" latinLnBrk="0" hangingPunct="1">
        <a:spcBef>
          <a:spcPct val="20000"/>
        </a:spcBef>
        <a:buClr>
          <a:schemeClr val="tx1">
            <a:lumMod val="85000"/>
            <a:lumOff val="15000"/>
          </a:schemeClr>
        </a:buClr>
        <a:buSzPct val="90000"/>
        <a:buFont typeface="Wingdings" pitchFamily="2" charset="2"/>
        <a:buChar char="v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240534" indent="-248107" algn="l" defTabSz="496217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736763" indent="-248107" algn="l" defTabSz="496217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32990" indent="-248107" algn="l" defTabSz="496217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29195" indent="-248107" algn="l" defTabSz="496217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25413" indent="-248107" algn="l" defTabSz="496217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21628" indent="-248107" algn="l" defTabSz="496217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17848" indent="-248107" algn="l" defTabSz="496217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6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6217" algn="l" defTabSz="496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92436" algn="l" defTabSz="496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88651" algn="l" defTabSz="496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84873" algn="l" defTabSz="496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081" algn="l" defTabSz="496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7301" algn="l" defTabSz="496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73520" algn="l" defTabSz="496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69738" algn="l" defTabSz="496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186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4988" y="1765300"/>
            <a:ext cx="9618662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988" y="7010400"/>
            <a:ext cx="2493962" cy="401638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l" defTabSz="497693" fontAlgn="auto">
              <a:spcBef>
                <a:spcPts val="0"/>
              </a:spcBef>
              <a:spcAft>
                <a:spcPts val="0"/>
              </a:spcAft>
              <a:defRPr sz="13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935E9A-1A21-4C68-9E20-400D83645D59}" type="datetimeFigureOut">
              <a:rPr lang="en-I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24/06/2020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250" y="7010400"/>
            <a:ext cx="3386138" cy="401638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ctr" defTabSz="497693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59688" y="7010400"/>
            <a:ext cx="2493962" cy="401638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r" defTabSz="497693" fontAlgn="auto">
              <a:spcBef>
                <a:spcPts val="0"/>
              </a:spcBef>
              <a:spcAft>
                <a:spcPts val="0"/>
              </a:spcAft>
              <a:defRPr sz="13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198408-CC22-4C22-89E0-5F12AC13894F}" type="slidenum">
              <a:rPr lang="en-I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I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2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</p:sldLayoutIdLst>
  <p:transition>
    <p:wipe dir="r"/>
  </p:transition>
  <p:hf hdr="0" ftr="0" dt="0"/>
  <p:txStyles>
    <p:titleStyle>
      <a:lvl1pPr algn="l" defTabSz="496888" rtl="0" fontAlgn="base">
        <a:spcBef>
          <a:spcPct val="0"/>
        </a:spcBef>
        <a:spcAft>
          <a:spcPct val="0"/>
        </a:spcAft>
        <a:defRPr sz="2400" b="1" kern="1200">
          <a:solidFill>
            <a:srgbClr val="068FC4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l" defTabSz="496888" rtl="0" fontAlgn="base">
        <a:spcBef>
          <a:spcPct val="0"/>
        </a:spcBef>
        <a:spcAft>
          <a:spcPct val="0"/>
        </a:spcAft>
        <a:defRPr sz="2400" b="1">
          <a:solidFill>
            <a:srgbClr val="068FC4"/>
          </a:solidFill>
          <a:latin typeface="Verdana" pitchFamily="34" charset="0"/>
        </a:defRPr>
      </a:lvl2pPr>
      <a:lvl3pPr algn="l" defTabSz="496888" rtl="0" fontAlgn="base">
        <a:spcBef>
          <a:spcPct val="0"/>
        </a:spcBef>
        <a:spcAft>
          <a:spcPct val="0"/>
        </a:spcAft>
        <a:defRPr sz="2400" b="1">
          <a:solidFill>
            <a:srgbClr val="068FC4"/>
          </a:solidFill>
          <a:latin typeface="Verdana" pitchFamily="34" charset="0"/>
        </a:defRPr>
      </a:lvl3pPr>
      <a:lvl4pPr algn="l" defTabSz="496888" rtl="0" fontAlgn="base">
        <a:spcBef>
          <a:spcPct val="0"/>
        </a:spcBef>
        <a:spcAft>
          <a:spcPct val="0"/>
        </a:spcAft>
        <a:defRPr sz="2400" b="1">
          <a:solidFill>
            <a:srgbClr val="068FC4"/>
          </a:solidFill>
          <a:latin typeface="Verdana" pitchFamily="34" charset="0"/>
        </a:defRPr>
      </a:lvl4pPr>
      <a:lvl5pPr algn="l" defTabSz="496888" rtl="0" fontAlgn="base">
        <a:spcBef>
          <a:spcPct val="0"/>
        </a:spcBef>
        <a:spcAft>
          <a:spcPct val="0"/>
        </a:spcAft>
        <a:defRPr sz="2400" b="1">
          <a:solidFill>
            <a:srgbClr val="068FC4"/>
          </a:solidFill>
          <a:latin typeface="Verdana" pitchFamily="34" charset="0"/>
        </a:defRPr>
      </a:lvl5pPr>
      <a:lvl6pPr marL="457200" algn="l" defTabSz="496888" rtl="0" fontAlgn="base">
        <a:spcBef>
          <a:spcPct val="0"/>
        </a:spcBef>
        <a:spcAft>
          <a:spcPct val="0"/>
        </a:spcAft>
        <a:defRPr sz="2400" b="1">
          <a:solidFill>
            <a:srgbClr val="068FC4"/>
          </a:solidFill>
          <a:latin typeface="Verdana" pitchFamily="34" charset="0"/>
        </a:defRPr>
      </a:lvl6pPr>
      <a:lvl7pPr marL="914400" algn="l" defTabSz="496888" rtl="0" fontAlgn="base">
        <a:spcBef>
          <a:spcPct val="0"/>
        </a:spcBef>
        <a:spcAft>
          <a:spcPct val="0"/>
        </a:spcAft>
        <a:defRPr sz="2400" b="1">
          <a:solidFill>
            <a:srgbClr val="068FC4"/>
          </a:solidFill>
          <a:latin typeface="Verdana" pitchFamily="34" charset="0"/>
        </a:defRPr>
      </a:lvl7pPr>
      <a:lvl8pPr marL="1371600" algn="l" defTabSz="496888" rtl="0" fontAlgn="base">
        <a:spcBef>
          <a:spcPct val="0"/>
        </a:spcBef>
        <a:spcAft>
          <a:spcPct val="0"/>
        </a:spcAft>
        <a:defRPr sz="2400" b="1">
          <a:solidFill>
            <a:srgbClr val="068FC4"/>
          </a:solidFill>
          <a:latin typeface="Verdana" pitchFamily="34" charset="0"/>
        </a:defRPr>
      </a:lvl8pPr>
      <a:lvl9pPr marL="1828800" algn="l" defTabSz="496888" rtl="0" fontAlgn="base">
        <a:spcBef>
          <a:spcPct val="0"/>
        </a:spcBef>
        <a:spcAft>
          <a:spcPct val="0"/>
        </a:spcAft>
        <a:defRPr sz="2400" b="1">
          <a:solidFill>
            <a:srgbClr val="068FC4"/>
          </a:solidFill>
          <a:latin typeface="Verdana" pitchFamily="34" charset="0"/>
        </a:defRPr>
      </a:lvl9pPr>
    </p:titleStyle>
    <p:bodyStyle>
      <a:lvl1pPr marL="373063" indent="-373063" algn="l" defTabSz="496888" rtl="0" fontAlgn="base">
        <a:spcBef>
          <a:spcPct val="20000"/>
        </a:spcBef>
        <a:spcAft>
          <a:spcPct val="0"/>
        </a:spcAft>
        <a:buClr>
          <a:srgbClr val="068FC4"/>
        </a:buClr>
        <a:buSzPct val="110000"/>
        <a:buFont typeface="Verdana" pitchFamily="34" charset="0"/>
        <a:buChar char="•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808038" indent="-309563" algn="l" defTabSz="496888" rtl="0" fontAlgn="base">
        <a:spcBef>
          <a:spcPct val="20000"/>
        </a:spcBef>
        <a:spcAft>
          <a:spcPct val="0"/>
        </a:spcAft>
        <a:buClr>
          <a:srgbClr val="262626"/>
        </a:buClr>
        <a:buSzPct val="90000"/>
        <a:buFont typeface="Wingdings" pitchFamily="2" charset="2"/>
        <a:buChar char="v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243013" indent="-247650" algn="l" defTabSz="496888" rtl="0" fontAlgn="base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1488" indent="-247650" algn="l" defTabSz="496888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38375" indent="-247650" algn="l" defTabSz="496888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37306" indent="-248846" algn="l" defTabSz="49769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4999" indent="-248846" algn="l" defTabSz="49769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2690" indent="-248846" algn="l" defTabSz="49769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383" indent="-248846" algn="l" defTabSz="49769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7693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84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076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90769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460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153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83844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81537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4">
            <a:extLst>
              <a:ext uri="{FF2B5EF4-FFF2-40B4-BE49-F238E27FC236}">
                <a16:creationId xmlns:a16="http://schemas.microsoft.com/office/drawing/2014/main" xmlns="" id="{E686ADF2-A82F-4655-BE11-762382D59E7B}"/>
              </a:ext>
            </a:extLst>
          </p:cNvPr>
          <p:cNvSpPr/>
          <p:nvPr userDrawn="1"/>
        </p:nvSpPr>
        <p:spPr>
          <a:xfrm>
            <a:off x="7053655" y="7334454"/>
            <a:ext cx="3579360" cy="22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863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Arts Council | Arts during Lockdown |  June 2020</a:t>
            </a:r>
            <a:endParaRPr lang="pt-BR" sz="863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ço Reservado para Número de Slide 9">
            <a:extLst>
              <a:ext uri="{FF2B5EF4-FFF2-40B4-BE49-F238E27FC236}">
                <a16:creationId xmlns:a16="http://schemas.microsoft.com/office/drawing/2014/main" xmlns="" id="{629E5127-CEBF-4F44-81F2-379ABDBDCC60}"/>
              </a:ext>
            </a:extLst>
          </p:cNvPr>
          <p:cNvSpPr txBox="1">
            <a:spLocks/>
          </p:cNvSpPr>
          <p:nvPr userDrawn="1"/>
        </p:nvSpPr>
        <p:spPr>
          <a:xfrm>
            <a:off x="-55103" y="7220862"/>
            <a:ext cx="468309" cy="402652"/>
          </a:xfrm>
          <a:prstGeom prst="rect">
            <a:avLst/>
          </a:prstGeom>
        </p:spPr>
        <p:txBody>
          <a:bodyPr vert="horz" lIns="98664" tIns="49332" rIns="98664" bIns="49332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/>
            <a:fld id="{F5FCCBEA-5D7C-414E-BA5A-59F19D219BB9}" type="slidenum">
              <a:rPr lang="pt-BR" sz="1079" i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pt-BR" sz="1079" i="1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B4A8AB-71F3-4A52-8CC6-79DFF2BFF15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434" y="128619"/>
            <a:ext cx="887591" cy="36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7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</p:sldLayoutIdLst>
  <p:transition>
    <p:wipe dir="r"/>
  </p:transition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748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5pPr>
      <a:lvl6pPr marL="493319"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6pPr>
      <a:lvl7pPr marL="986638"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7pPr>
      <a:lvl8pPr marL="1479956"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8pPr>
      <a:lvl9pPr marL="1973275"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46659" indent="-246659" algn="l" rtl="0" fontAlgn="base">
        <a:lnSpc>
          <a:spcPct val="90000"/>
        </a:lnSpc>
        <a:spcBef>
          <a:spcPts val="1079"/>
        </a:spcBef>
        <a:spcAft>
          <a:spcPct val="0"/>
        </a:spcAft>
        <a:buFont typeface="Arial" panose="020B0604020202020204" pitchFamily="34" charset="0"/>
        <a:buChar char="•"/>
        <a:defRPr sz="3021" kern="1200">
          <a:solidFill>
            <a:schemeClr val="tx1"/>
          </a:solidFill>
          <a:latin typeface="+mn-lt"/>
          <a:ea typeface="+mn-ea"/>
          <a:cs typeface="+mn-cs"/>
        </a:defRPr>
      </a:lvl1pPr>
      <a:lvl2pPr marL="739978" indent="-246659" algn="l" rtl="0" fontAlgn="base">
        <a:lnSpc>
          <a:spcPct val="90000"/>
        </a:lnSpc>
        <a:spcBef>
          <a:spcPts val="540"/>
        </a:spcBef>
        <a:spcAft>
          <a:spcPct val="0"/>
        </a:spcAft>
        <a:buFont typeface="Arial" panose="020B0604020202020204" pitchFamily="34" charset="0"/>
        <a:buChar char="•"/>
        <a:defRPr sz="2590" kern="1200">
          <a:solidFill>
            <a:schemeClr val="tx1"/>
          </a:solidFill>
          <a:latin typeface="+mn-lt"/>
          <a:ea typeface="+mn-ea"/>
          <a:cs typeface="+mn-cs"/>
        </a:defRPr>
      </a:lvl2pPr>
      <a:lvl3pPr marL="1233297" indent="-246659" algn="l" rtl="0" fontAlgn="base">
        <a:lnSpc>
          <a:spcPct val="90000"/>
        </a:lnSpc>
        <a:spcBef>
          <a:spcPts val="540"/>
        </a:spcBef>
        <a:spcAft>
          <a:spcPct val="0"/>
        </a:spcAft>
        <a:buFont typeface="Arial" panose="020B0604020202020204" pitchFamily="34" charset="0"/>
        <a:buChar char="•"/>
        <a:defRPr sz="2158" kern="1200">
          <a:solidFill>
            <a:schemeClr val="tx1"/>
          </a:solidFill>
          <a:latin typeface="+mn-lt"/>
          <a:ea typeface="+mn-ea"/>
          <a:cs typeface="+mn-cs"/>
        </a:defRPr>
      </a:lvl3pPr>
      <a:lvl4pPr marL="1726616" indent="-246659" algn="l" rtl="0" fontAlgn="base">
        <a:lnSpc>
          <a:spcPct val="90000"/>
        </a:lnSpc>
        <a:spcBef>
          <a:spcPts val="5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219935" indent="-246659" algn="l" rtl="0" fontAlgn="base">
        <a:lnSpc>
          <a:spcPct val="90000"/>
        </a:lnSpc>
        <a:spcBef>
          <a:spcPts val="5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713253" indent="-246659" algn="l" defTabSz="986638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2" kern="1200">
          <a:solidFill>
            <a:schemeClr val="tx1"/>
          </a:solidFill>
          <a:latin typeface="+mn-lt"/>
          <a:ea typeface="+mn-ea"/>
          <a:cs typeface="+mn-cs"/>
        </a:defRPr>
      </a:lvl6pPr>
      <a:lvl7pPr marL="3206572" indent="-246659" algn="l" defTabSz="986638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2" kern="1200">
          <a:solidFill>
            <a:schemeClr val="tx1"/>
          </a:solidFill>
          <a:latin typeface="+mn-lt"/>
          <a:ea typeface="+mn-ea"/>
          <a:cs typeface="+mn-cs"/>
        </a:defRPr>
      </a:lvl7pPr>
      <a:lvl8pPr marL="3699891" indent="-246659" algn="l" defTabSz="986638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2" kern="1200">
          <a:solidFill>
            <a:schemeClr val="tx1"/>
          </a:solidFill>
          <a:latin typeface="+mn-lt"/>
          <a:ea typeface="+mn-ea"/>
          <a:cs typeface="+mn-cs"/>
        </a:defRPr>
      </a:lvl8pPr>
      <a:lvl9pPr marL="4193210" indent="-246659" algn="l" defTabSz="986638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1pPr>
      <a:lvl2pPr marL="493319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2pPr>
      <a:lvl3pPr marL="986638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3pPr>
      <a:lvl4pPr marL="1479956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4pPr>
      <a:lvl5pPr marL="1973275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5pPr>
      <a:lvl6pPr marL="2466594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6pPr>
      <a:lvl7pPr marL="2959913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7pPr>
      <a:lvl8pPr marL="3453232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8pPr>
      <a:lvl9pPr marL="3946550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4">
            <a:extLst>
              <a:ext uri="{FF2B5EF4-FFF2-40B4-BE49-F238E27FC236}">
                <a16:creationId xmlns:a16="http://schemas.microsoft.com/office/drawing/2014/main" xmlns="" id="{E686ADF2-A82F-4655-BE11-762382D59E7B}"/>
              </a:ext>
            </a:extLst>
          </p:cNvPr>
          <p:cNvSpPr/>
          <p:nvPr userDrawn="1"/>
        </p:nvSpPr>
        <p:spPr>
          <a:xfrm>
            <a:off x="7053655" y="7334454"/>
            <a:ext cx="3579360" cy="22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863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Arial" charset="0"/>
              </a:rPr>
              <a:t>Arts Council | Arts during Lockdown |  June 2020</a:t>
            </a:r>
            <a:endParaRPr lang="pt-BR" sz="863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ço Reservado para Número de Slide 9">
            <a:extLst>
              <a:ext uri="{FF2B5EF4-FFF2-40B4-BE49-F238E27FC236}">
                <a16:creationId xmlns:a16="http://schemas.microsoft.com/office/drawing/2014/main" xmlns="" id="{629E5127-CEBF-4F44-81F2-379ABDBDCC60}"/>
              </a:ext>
            </a:extLst>
          </p:cNvPr>
          <p:cNvSpPr txBox="1">
            <a:spLocks/>
          </p:cNvSpPr>
          <p:nvPr userDrawn="1"/>
        </p:nvSpPr>
        <p:spPr>
          <a:xfrm>
            <a:off x="-55103" y="7220862"/>
            <a:ext cx="468309" cy="402652"/>
          </a:xfrm>
          <a:prstGeom prst="rect">
            <a:avLst/>
          </a:prstGeom>
        </p:spPr>
        <p:txBody>
          <a:bodyPr vert="horz" lIns="98664" tIns="49332" rIns="98664" bIns="49332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/>
            <a:fld id="{F5FCCBEA-5D7C-414E-BA5A-59F19D219BB9}" type="slidenum">
              <a:rPr lang="pt-BR" sz="1079" i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pt-BR" sz="1079" i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B4A8AB-71F3-4A52-8CC6-79DFF2BFF15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434" y="128619"/>
            <a:ext cx="887591" cy="36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5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37" r:id="rId15"/>
  </p:sldLayoutIdLst>
  <p:transition>
    <p:wipe dir="r"/>
  </p:transition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748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5pPr>
      <a:lvl6pPr marL="493319"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6pPr>
      <a:lvl7pPr marL="986638"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7pPr>
      <a:lvl8pPr marL="1479956"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8pPr>
      <a:lvl9pPr marL="1973275"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46659" indent="-246659" algn="l" rtl="0" fontAlgn="base">
        <a:lnSpc>
          <a:spcPct val="90000"/>
        </a:lnSpc>
        <a:spcBef>
          <a:spcPts val="1079"/>
        </a:spcBef>
        <a:spcAft>
          <a:spcPct val="0"/>
        </a:spcAft>
        <a:buFont typeface="Arial" panose="020B0604020202020204" pitchFamily="34" charset="0"/>
        <a:buChar char="•"/>
        <a:defRPr sz="3021" kern="1200">
          <a:solidFill>
            <a:schemeClr val="tx1"/>
          </a:solidFill>
          <a:latin typeface="+mn-lt"/>
          <a:ea typeface="+mn-ea"/>
          <a:cs typeface="+mn-cs"/>
        </a:defRPr>
      </a:lvl1pPr>
      <a:lvl2pPr marL="739978" indent="-246659" algn="l" rtl="0" fontAlgn="base">
        <a:lnSpc>
          <a:spcPct val="90000"/>
        </a:lnSpc>
        <a:spcBef>
          <a:spcPts val="540"/>
        </a:spcBef>
        <a:spcAft>
          <a:spcPct val="0"/>
        </a:spcAft>
        <a:buFont typeface="Arial" panose="020B0604020202020204" pitchFamily="34" charset="0"/>
        <a:buChar char="•"/>
        <a:defRPr sz="2590" kern="1200">
          <a:solidFill>
            <a:schemeClr val="tx1"/>
          </a:solidFill>
          <a:latin typeface="+mn-lt"/>
          <a:ea typeface="+mn-ea"/>
          <a:cs typeface="+mn-cs"/>
        </a:defRPr>
      </a:lvl2pPr>
      <a:lvl3pPr marL="1233297" indent="-246659" algn="l" rtl="0" fontAlgn="base">
        <a:lnSpc>
          <a:spcPct val="90000"/>
        </a:lnSpc>
        <a:spcBef>
          <a:spcPts val="540"/>
        </a:spcBef>
        <a:spcAft>
          <a:spcPct val="0"/>
        </a:spcAft>
        <a:buFont typeface="Arial" panose="020B0604020202020204" pitchFamily="34" charset="0"/>
        <a:buChar char="•"/>
        <a:defRPr sz="2158" kern="1200">
          <a:solidFill>
            <a:schemeClr val="tx1"/>
          </a:solidFill>
          <a:latin typeface="+mn-lt"/>
          <a:ea typeface="+mn-ea"/>
          <a:cs typeface="+mn-cs"/>
        </a:defRPr>
      </a:lvl3pPr>
      <a:lvl4pPr marL="1726616" indent="-246659" algn="l" rtl="0" fontAlgn="base">
        <a:lnSpc>
          <a:spcPct val="90000"/>
        </a:lnSpc>
        <a:spcBef>
          <a:spcPts val="5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219935" indent="-246659" algn="l" rtl="0" fontAlgn="base">
        <a:lnSpc>
          <a:spcPct val="90000"/>
        </a:lnSpc>
        <a:spcBef>
          <a:spcPts val="5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713253" indent="-246659" algn="l" defTabSz="986638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2" kern="1200">
          <a:solidFill>
            <a:schemeClr val="tx1"/>
          </a:solidFill>
          <a:latin typeface="+mn-lt"/>
          <a:ea typeface="+mn-ea"/>
          <a:cs typeface="+mn-cs"/>
        </a:defRPr>
      </a:lvl6pPr>
      <a:lvl7pPr marL="3206572" indent="-246659" algn="l" defTabSz="986638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2" kern="1200">
          <a:solidFill>
            <a:schemeClr val="tx1"/>
          </a:solidFill>
          <a:latin typeface="+mn-lt"/>
          <a:ea typeface="+mn-ea"/>
          <a:cs typeface="+mn-cs"/>
        </a:defRPr>
      </a:lvl7pPr>
      <a:lvl8pPr marL="3699891" indent="-246659" algn="l" defTabSz="986638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2" kern="1200">
          <a:solidFill>
            <a:schemeClr val="tx1"/>
          </a:solidFill>
          <a:latin typeface="+mn-lt"/>
          <a:ea typeface="+mn-ea"/>
          <a:cs typeface="+mn-cs"/>
        </a:defRPr>
      </a:lvl8pPr>
      <a:lvl9pPr marL="4193210" indent="-246659" algn="l" defTabSz="986638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1pPr>
      <a:lvl2pPr marL="493319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2pPr>
      <a:lvl3pPr marL="986638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3pPr>
      <a:lvl4pPr marL="1479956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4pPr>
      <a:lvl5pPr marL="1973275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5pPr>
      <a:lvl6pPr marL="2466594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6pPr>
      <a:lvl7pPr marL="2959913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7pPr>
      <a:lvl8pPr marL="3453232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8pPr>
      <a:lvl9pPr marL="3946550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chart" Target="../charts/chart3.xml"/><Relationship Id="rId4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chart" Target="../charts/chart7.xml"/><Relationship Id="rId5" Type="http://schemas.openxmlformats.org/officeDocument/2006/relationships/image" Target="../media/image48.jpg"/><Relationship Id="rId4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6.sv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1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2.xml"/><Relationship Id="rId6" Type="http://schemas.openxmlformats.org/officeDocument/2006/relationships/image" Target="../media/image45.png"/><Relationship Id="rId5" Type="http://schemas.openxmlformats.org/officeDocument/2006/relationships/image" Target="../media/image52.sv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3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, night, man, dark&#10;&#10;Description automatically generated">
            <a:extLst>
              <a:ext uri="{FF2B5EF4-FFF2-40B4-BE49-F238E27FC236}">
                <a16:creationId xmlns:a16="http://schemas.microsoft.com/office/drawing/2014/main" xmlns="" id="{AABE92D8-DC60-432E-B982-0F6518A889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18777" t="3791" r="28814" b="318"/>
          <a:stretch/>
        </p:blipFill>
        <p:spPr>
          <a:xfrm>
            <a:off x="4508916" y="-1"/>
            <a:ext cx="6179722" cy="7537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7730995-B4B2-4636-804B-5932822BD7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18" b="911"/>
          <a:stretch/>
        </p:blipFill>
        <p:spPr>
          <a:xfrm>
            <a:off x="-10171" y="-10027"/>
            <a:ext cx="10698810" cy="7572878"/>
          </a:xfrm>
          <a:prstGeom prst="rect">
            <a:avLst/>
          </a:prstGeom>
          <a:effectLst/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7702AB43-48EE-477B-8521-9AFCD65DC8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1702" y="4822793"/>
            <a:ext cx="3192929" cy="434877"/>
          </a:xfrm>
        </p:spPr>
        <p:txBody>
          <a:bodyPr/>
          <a:lstStyle/>
          <a:p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D3DFA4F0-404A-4D4E-87F7-30AB081927A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1702" y="3605186"/>
            <a:ext cx="3192929" cy="692068"/>
          </a:xfrm>
        </p:spPr>
        <p:txBody>
          <a:bodyPr/>
          <a:lstStyle/>
          <a:p>
            <a:endParaRPr lang="en-I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B5020D4-CC67-4445-8DF0-AD6914CA55D7}"/>
              </a:ext>
            </a:extLst>
          </p:cNvPr>
          <p:cNvSpPr/>
          <p:nvPr/>
        </p:nvSpPr>
        <p:spPr>
          <a:xfrm>
            <a:off x="394390" y="1026482"/>
            <a:ext cx="4114526" cy="5860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266"/>
          </a:p>
        </p:txBody>
      </p:sp>
      <p:sp>
        <p:nvSpPr>
          <p:cNvPr id="20" name="Espaço Reservado para Texto 48">
            <a:extLst>
              <a:ext uri="{FF2B5EF4-FFF2-40B4-BE49-F238E27FC236}">
                <a16:creationId xmlns:a16="http://schemas.microsoft.com/office/drawing/2014/main" xmlns="" id="{78FEE4CA-172D-4806-B304-8C15D96D862E}"/>
              </a:ext>
            </a:extLst>
          </p:cNvPr>
          <p:cNvSpPr txBox="1">
            <a:spLocks/>
          </p:cNvSpPr>
          <p:nvPr/>
        </p:nvSpPr>
        <p:spPr>
          <a:xfrm>
            <a:off x="601701" y="2413273"/>
            <a:ext cx="3907213" cy="929609"/>
          </a:xfrm>
          <a:prstGeom prst="rect">
            <a:avLst/>
          </a:prstGeom>
        </p:spPr>
        <p:txBody>
          <a:bodyPr/>
          <a:lstStyle>
            <a:lvl1pPr marL="14003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pt-BR" sz="1764" b="1" i="0" u="none" strike="noStrike" kern="1200" cap="none" spc="-39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z="3200" dirty="0"/>
          </a:p>
          <a:p>
            <a:r>
              <a:rPr lang="en-IE" sz="3200" dirty="0"/>
              <a:t>Arts During Lockdown</a:t>
            </a:r>
          </a:p>
          <a:p>
            <a:endParaRPr lang="en-IE" sz="1000" dirty="0"/>
          </a:p>
          <a:p>
            <a:r>
              <a:rPr lang="en-IE" sz="1800" dirty="0"/>
              <a:t>National Survey June 2020</a:t>
            </a:r>
            <a:endParaRPr lang="en-IE" sz="2400" dirty="0">
              <a:latin typeface="Trebuchet MS" panose="020B0603020202020204" pitchFamily="34" charset="0"/>
            </a:endParaRPr>
          </a:p>
        </p:txBody>
      </p:sp>
      <p:sp>
        <p:nvSpPr>
          <p:cNvPr id="22" name="Espaço Reservado para Texto 50">
            <a:extLst>
              <a:ext uri="{FF2B5EF4-FFF2-40B4-BE49-F238E27FC236}">
                <a16:creationId xmlns:a16="http://schemas.microsoft.com/office/drawing/2014/main" xmlns="" id="{DA37804E-B973-4C24-B7C4-63D009BB4021}"/>
              </a:ext>
            </a:extLst>
          </p:cNvPr>
          <p:cNvSpPr txBox="1">
            <a:spLocks/>
          </p:cNvSpPr>
          <p:nvPr/>
        </p:nvSpPr>
        <p:spPr>
          <a:xfrm>
            <a:off x="601702" y="5475087"/>
            <a:ext cx="3192888" cy="435082"/>
          </a:xfrm>
          <a:prstGeom prst="rect">
            <a:avLst/>
          </a:prstGeom>
        </p:spPr>
        <p:txBody>
          <a:bodyPr anchor="t"/>
          <a:lstStyle>
            <a:lvl1pPr marL="14003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430" b="0" i="0" u="none" strike="noStrike" kern="1200" cap="none" spc="-39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74"/>
            <a:r>
              <a:rPr lang="en-US" sz="1187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J.201993/JOM</a:t>
            </a:r>
          </a:p>
        </p:txBody>
      </p:sp>
      <p:sp>
        <p:nvSpPr>
          <p:cNvPr id="25" name="Espaço Reservado para Texto 51">
            <a:extLst>
              <a:ext uri="{FF2B5EF4-FFF2-40B4-BE49-F238E27FC236}">
                <a16:creationId xmlns:a16="http://schemas.microsoft.com/office/drawing/2014/main" xmlns="" id="{34A21E6F-E107-4D73-8797-0BE37BF99E7D}"/>
              </a:ext>
            </a:extLst>
          </p:cNvPr>
          <p:cNvSpPr txBox="1">
            <a:spLocks/>
          </p:cNvSpPr>
          <p:nvPr/>
        </p:nvSpPr>
        <p:spPr>
          <a:xfrm>
            <a:off x="601702" y="4717529"/>
            <a:ext cx="3192888" cy="692021"/>
          </a:xfrm>
          <a:prstGeom prst="rect">
            <a:avLst/>
          </a:prstGeom>
        </p:spPr>
        <p:txBody>
          <a:bodyPr anchor="t"/>
          <a:lstStyle>
            <a:lvl1pPr marL="14003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430" b="0" i="0" u="none" strike="noStrike" kern="1200" cap="none" spc="-39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74"/>
            <a:r>
              <a:rPr lang="en-IE" sz="1543" dirty="0">
                <a:latin typeface="Calibri" panose="020F0502020204030204" pitchFamily="34" charset="0"/>
                <a:cs typeface="Calibri" panose="020F0502020204030204" pitchFamily="34" charset="0"/>
              </a:rPr>
              <a:t>Prepared by</a:t>
            </a:r>
            <a:endParaRPr lang="en-US" sz="154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074"/>
            <a:r>
              <a:rPr lang="en-IE" sz="1511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John O’Mahony</a:t>
            </a:r>
            <a:endParaRPr lang="en-IE" sz="151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074"/>
            <a:endParaRPr lang="en-IE" sz="154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506603E-D259-4D6A-B175-C21D7DC0D2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293" y="6085681"/>
            <a:ext cx="2692826" cy="640672"/>
          </a:xfrm>
          <a:prstGeom prst="rect">
            <a:avLst/>
          </a:prstGeom>
        </p:spPr>
      </p:pic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xmlns="" id="{C93A60FC-EDA6-4904-8233-84641EBCA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988" y="1189137"/>
            <a:ext cx="1029886" cy="101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683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person, indoor, table, food&#10;&#10;Description automatically generated">
            <a:extLst>
              <a:ext uri="{FF2B5EF4-FFF2-40B4-BE49-F238E27FC236}">
                <a16:creationId xmlns:a16="http://schemas.microsoft.com/office/drawing/2014/main" xmlns="" id="{CCA4DADD-DE74-4F85-BCE5-9326B721A2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6336"/>
          <a:stretch/>
        </p:blipFill>
        <p:spPr>
          <a:xfrm>
            <a:off x="0" y="2"/>
            <a:ext cx="10688638" cy="7606626"/>
          </a:xfrm>
        </p:spPr>
      </p:pic>
      <p:sp>
        <p:nvSpPr>
          <p:cNvPr id="9" name="Picture Placeholder 13">
            <a:extLst>
              <a:ext uri="{FF2B5EF4-FFF2-40B4-BE49-F238E27FC236}">
                <a16:creationId xmlns:a16="http://schemas.microsoft.com/office/drawing/2014/main" xmlns="" id="{8BA0B7CD-C33D-4324-9484-CA7FDC7F95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157689"/>
            <a:ext cx="10688638" cy="1422890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</p:spPr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94008" y="6522367"/>
            <a:ext cx="6681950" cy="519048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IE" sz="3021" dirty="0">
                <a:solidFill>
                  <a:srgbClr val="FED402"/>
                </a:solidFill>
              </a:rPr>
              <a:t>The Arts &amp; Living with </a:t>
            </a:r>
            <a:r>
              <a:rPr lang="en-IE" sz="3021" dirty="0" err="1">
                <a:solidFill>
                  <a:srgbClr val="FED402"/>
                </a:solidFill>
              </a:rPr>
              <a:t>Covid</a:t>
            </a:r>
            <a:endParaRPr lang="en-IE" sz="3021" dirty="0">
              <a:solidFill>
                <a:srgbClr val="FED402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4079350376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E362164-DED7-4ED5-9AF3-1AA08B85118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50342" y="903910"/>
            <a:ext cx="5987057" cy="357235"/>
          </a:xfrm>
        </p:spPr>
        <p:txBody>
          <a:bodyPr/>
          <a:lstStyle/>
          <a:p>
            <a:r>
              <a:rPr lang="en-GB" dirty="0"/>
              <a:t>Base: Adults aged 16+ n – 999</a:t>
            </a:r>
            <a:endParaRPr lang="en-IE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0342" y="181025"/>
            <a:ext cx="8580975" cy="408712"/>
          </a:xfrm>
        </p:spPr>
        <p:txBody>
          <a:bodyPr/>
          <a:lstStyle/>
          <a:p>
            <a:r>
              <a:rPr lang="en-IE" dirty="0"/>
              <a:t>Level of concern with attending arts events/ venues (June 2020)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BF75B5-20EB-419B-8171-04D3D6BE908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r>
              <a:rPr lang="en-IE" dirty="0"/>
              <a:t>Q.2 How concerned are you about attending an arts event in the following venues ...</a:t>
            </a:r>
          </a:p>
          <a:p>
            <a:endParaRPr lang="en-IE" dirty="0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xmlns="" id="{734946D6-83F0-4049-ABEB-F94A5E4D9835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7475160"/>
              </p:ext>
            </p:extLst>
          </p:nvPr>
        </p:nvGraphicFramePr>
        <p:xfrm>
          <a:off x="1276959" y="2466973"/>
          <a:ext cx="8940055" cy="3830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xmlns="" id="{CE8D9FD0-4FD6-4281-8D32-709C1CE34CDE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03313273"/>
              </p:ext>
            </p:extLst>
          </p:nvPr>
        </p:nvGraphicFramePr>
        <p:xfrm>
          <a:off x="1671911" y="1398030"/>
          <a:ext cx="8545103" cy="1154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729">
                  <a:extLst>
                    <a:ext uri="{9D8B030D-6E8A-4147-A177-3AD203B41FA5}">
                      <a16:colId xmlns:a16="http://schemas.microsoft.com/office/drawing/2014/main" xmlns="" val="264801313"/>
                    </a:ext>
                  </a:extLst>
                </a:gridCol>
                <a:gridCol w="1220729">
                  <a:extLst>
                    <a:ext uri="{9D8B030D-6E8A-4147-A177-3AD203B41FA5}">
                      <a16:colId xmlns:a16="http://schemas.microsoft.com/office/drawing/2014/main" xmlns="" val="62645477"/>
                    </a:ext>
                  </a:extLst>
                </a:gridCol>
                <a:gridCol w="1220729">
                  <a:extLst>
                    <a:ext uri="{9D8B030D-6E8A-4147-A177-3AD203B41FA5}">
                      <a16:colId xmlns:a16="http://schemas.microsoft.com/office/drawing/2014/main" xmlns="" val="3158665080"/>
                    </a:ext>
                  </a:extLst>
                </a:gridCol>
                <a:gridCol w="1220729">
                  <a:extLst>
                    <a:ext uri="{9D8B030D-6E8A-4147-A177-3AD203B41FA5}">
                      <a16:colId xmlns:a16="http://schemas.microsoft.com/office/drawing/2014/main" xmlns="" val="3065748294"/>
                    </a:ext>
                  </a:extLst>
                </a:gridCol>
                <a:gridCol w="1220729">
                  <a:extLst>
                    <a:ext uri="{9D8B030D-6E8A-4147-A177-3AD203B41FA5}">
                      <a16:colId xmlns:a16="http://schemas.microsoft.com/office/drawing/2014/main" xmlns="" val="51846730"/>
                    </a:ext>
                  </a:extLst>
                </a:gridCol>
                <a:gridCol w="1220729">
                  <a:extLst>
                    <a:ext uri="{9D8B030D-6E8A-4147-A177-3AD203B41FA5}">
                      <a16:colId xmlns:a16="http://schemas.microsoft.com/office/drawing/2014/main" xmlns="" val="3959437276"/>
                    </a:ext>
                  </a:extLst>
                </a:gridCol>
                <a:gridCol w="1220729">
                  <a:extLst>
                    <a:ext uri="{9D8B030D-6E8A-4147-A177-3AD203B41FA5}">
                      <a16:colId xmlns:a16="http://schemas.microsoft.com/office/drawing/2014/main" xmlns="" val="3084385219"/>
                    </a:ext>
                  </a:extLst>
                </a:gridCol>
              </a:tblGrid>
              <a:tr h="230626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Music or other performance in a </a:t>
                      </a:r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standing</a:t>
                      </a:r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indoor venue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Concert Hall/</a:t>
                      </a:r>
                    </a:p>
                    <a:p>
                      <a:pPr algn="ctr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 House (</a:t>
                      </a:r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indoors</a:t>
                      </a:r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Theatre, Music, Dance or talk in a </a:t>
                      </a:r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seated indoor venue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Multiplex </a:t>
                      </a:r>
                    </a:p>
                    <a:p>
                      <a:pPr algn="ctr" fontAlgn="ctr"/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Cinema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Art Gallery (</a:t>
                      </a:r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indoors</a:t>
                      </a:r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Music or other performance </a:t>
                      </a:r>
                    </a:p>
                    <a:p>
                      <a:pPr algn="ctr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 an </a:t>
                      </a:r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outdoor venue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Street arts (e.g. </a:t>
                      </a:r>
                      <a:r>
                        <a:rPr lang="en-I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outdoor</a:t>
                      </a:r>
                      <a:r>
                        <a:rPr lang="en-I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based performance/ parade/ carnival/ circus)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77959811"/>
                  </a:ext>
                </a:extLst>
              </a:tr>
              <a:tr h="2306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en-IE" sz="11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en-IE" sz="11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en-IE" sz="11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en-IE" sz="11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6129001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xmlns="" id="{E50B9CD1-EB68-4B27-81B5-EA7F8F5755D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237342819"/>
              </p:ext>
            </p:extLst>
          </p:nvPr>
        </p:nvGraphicFramePr>
        <p:xfrm>
          <a:off x="159743" y="2585727"/>
          <a:ext cx="1656184" cy="3571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xmlns="" val="3059604592"/>
                    </a:ext>
                  </a:extLst>
                </a:gridCol>
              </a:tblGrid>
              <a:tr h="1411722">
                <a:tc>
                  <a:txBody>
                    <a:bodyPr/>
                    <a:lstStyle/>
                    <a:p>
                      <a:pPr algn="r" fontAlgn="ctr"/>
                      <a:r>
                        <a:rPr lang="en-IE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</a:rPr>
                        <a:t>Very concerned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73182156"/>
                  </a:ext>
                </a:extLst>
              </a:tr>
              <a:tr h="1368152">
                <a:tc>
                  <a:txBody>
                    <a:bodyPr/>
                    <a:lstStyle/>
                    <a:p>
                      <a:pPr algn="r" fontAlgn="ctr"/>
                      <a:r>
                        <a:rPr lang="en-IE" sz="1400" b="0" i="0" u="none" strike="noStrike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Somewhat concerned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40470344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r" fontAlgn="ctr"/>
                      <a:r>
                        <a:rPr lang="en-IE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Not very concerned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1634466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r" fontAlgn="ctr"/>
                      <a:r>
                        <a:rPr lang="en-IE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Not at all concerned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05211640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xmlns="" id="{01D93299-3C8F-4551-95A1-8EFDC1AFF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499773"/>
              </p:ext>
            </p:extLst>
          </p:nvPr>
        </p:nvGraphicFramePr>
        <p:xfrm>
          <a:off x="412863" y="6229697"/>
          <a:ext cx="9828000" cy="2333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8500">
                  <a:extLst>
                    <a:ext uri="{9D8B030D-6E8A-4147-A177-3AD203B41FA5}">
                      <a16:colId xmlns:a16="http://schemas.microsoft.com/office/drawing/2014/main" xmlns="" val="3893665973"/>
                    </a:ext>
                  </a:extLst>
                </a:gridCol>
                <a:gridCol w="1228500">
                  <a:extLst>
                    <a:ext uri="{9D8B030D-6E8A-4147-A177-3AD203B41FA5}">
                      <a16:colId xmlns:a16="http://schemas.microsoft.com/office/drawing/2014/main" xmlns="" val="2320318293"/>
                    </a:ext>
                  </a:extLst>
                </a:gridCol>
                <a:gridCol w="1228500">
                  <a:extLst>
                    <a:ext uri="{9D8B030D-6E8A-4147-A177-3AD203B41FA5}">
                      <a16:colId xmlns:a16="http://schemas.microsoft.com/office/drawing/2014/main" xmlns="" val="2286469155"/>
                    </a:ext>
                  </a:extLst>
                </a:gridCol>
                <a:gridCol w="1228500">
                  <a:extLst>
                    <a:ext uri="{9D8B030D-6E8A-4147-A177-3AD203B41FA5}">
                      <a16:colId xmlns:a16="http://schemas.microsoft.com/office/drawing/2014/main" xmlns="" val="4238336815"/>
                    </a:ext>
                  </a:extLst>
                </a:gridCol>
                <a:gridCol w="1228500">
                  <a:extLst>
                    <a:ext uri="{9D8B030D-6E8A-4147-A177-3AD203B41FA5}">
                      <a16:colId xmlns:a16="http://schemas.microsoft.com/office/drawing/2014/main" xmlns="" val="2841036000"/>
                    </a:ext>
                  </a:extLst>
                </a:gridCol>
                <a:gridCol w="1228500">
                  <a:extLst>
                    <a:ext uri="{9D8B030D-6E8A-4147-A177-3AD203B41FA5}">
                      <a16:colId xmlns:a16="http://schemas.microsoft.com/office/drawing/2014/main" xmlns="" val="1342894641"/>
                    </a:ext>
                  </a:extLst>
                </a:gridCol>
                <a:gridCol w="1228500">
                  <a:extLst>
                    <a:ext uri="{9D8B030D-6E8A-4147-A177-3AD203B41FA5}">
                      <a16:colId xmlns:a16="http://schemas.microsoft.com/office/drawing/2014/main" xmlns="" val="1852670507"/>
                    </a:ext>
                  </a:extLst>
                </a:gridCol>
                <a:gridCol w="1228500">
                  <a:extLst>
                    <a:ext uri="{9D8B030D-6E8A-4147-A177-3AD203B41FA5}">
                      <a16:colId xmlns:a16="http://schemas.microsoft.com/office/drawing/2014/main" xmlns="" val="2631927829"/>
                    </a:ext>
                  </a:extLst>
                </a:gridCol>
              </a:tblGrid>
              <a:tr h="233363"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1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Any concerned</a:t>
                      </a:r>
                      <a:endParaRPr lang="en-IE" sz="1200" b="1" i="0" u="none" strike="noStrike" dirty="0">
                        <a:solidFill>
                          <a:schemeClr val="accent3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1" u="none" strike="noStrike" kern="1200" dirty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1" u="none" strike="noStrike" kern="1200" dirty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1" u="none" strike="noStrike" kern="1200" dirty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1" u="none" strike="noStrike" kern="1200" dirty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1" u="none" strike="noStrike" kern="1200" dirty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1" u="none" strike="noStrike" kern="1200" dirty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1" u="none" strike="noStrike" kern="1200" dirty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5421709"/>
                  </a:ext>
                </a:extLst>
              </a:tr>
            </a:tbl>
          </a:graphicData>
        </a:graphic>
      </p:graphicFrame>
      <p:sp>
        <p:nvSpPr>
          <p:cNvPr id="10" name="Parallelogram 9">
            <a:extLst>
              <a:ext uri="{FF2B5EF4-FFF2-40B4-BE49-F238E27FC236}">
                <a16:creationId xmlns:a16="http://schemas.microsoft.com/office/drawing/2014/main" xmlns="" id="{1DE6BFF4-841C-44FA-9DAF-F40F3AADBAC6}"/>
              </a:ext>
            </a:extLst>
          </p:cNvPr>
          <p:cNvSpPr/>
          <p:nvPr/>
        </p:nvSpPr>
        <p:spPr>
          <a:xfrm>
            <a:off x="807815" y="6535068"/>
            <a:ext cx="9589508" cy="692235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IE" sz="1500" b="1" dirty="0"/>
              <a:t>As of June 2020, there is widespread concern at attending live arts events – the key distinction however is between indoor and outdoor venues.  Attendees, especially the earliest returners, will clearly need extensive reassurances.</a:t>
            </a:r>
          </a:p>
        </p:txBody>
      </p:sp>
    </p:spTree>
    <p:extLst>
      <p:ext uri="{BB962C8B-B14F-4D97-AF65-F5344CB8AC3E}">
        <p14:creationId xmlns:p14="http://schemas.microsoft.com/office/powerpoint/2010/main" val="189586777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E362164-DED7-4ED5-9AF3-1AA08B85118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50341" y="903910"/>
            <a:ext cx="5987057" cy="357235"/>
          </a:xfrm>
        </p:spPr>
        <p:txBody>
          <a:bodyPr/>
          <a:lstStyle/>
          <a:p>
            <a:r>
              <a:rPr lang="en-GB" dirty="0"/>
              <a:t>Base: Adults aged 16+ n – 999</a:t>
            </a:r>
            <a:endParaRPr lang="en-IE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0342" y="181025"/>
            <a:ext cx="8580975" cy="408712"/>
          </a:xfrm>
        </p:spPr>
        <p:txBody>
          <a:bodyPr/>
          <a:lstStyle/>
          <a:p>
            <a:r>
              <a:rPr lang="en-IE" dirty="0"/>
              <a:t>Level of concern with attending arts events/venues:  Very concerned x Arts segmentation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BF75B5-20EB-419B-8171-04D3D6BE908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r>
              <a:rPr lang="en-IE" dirty="0"/>
              <a:t>Q.2 How concerned are you about attending an arts event in the following venues ...</a:t>
            </a:r>
          </a:p>
          <a:p>
            <a:endParaRPr lang="en-IE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1ADCE2E3-4FBA-468C-B32B-47D273A630E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37129349"/>
              </p:ext>
            </p:extLst>
          </p:nvPr>
        </p:nvGraphicFramePr>
        <p:xfrm>
          <a:off x="386618" y="1405695"/>
          <a:ext cx="9926253" cy="4787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17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92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92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92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592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592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59210">
                  <a:extLst>
                    <a:ext uri="{9D8B030D-6E8A-4147-A177-3AD203B41FA5}">
                      <a16:colId xmlns:a16="http://schemas.microsoft.com/office/drawing/2014/main" xmlns="" val="3858482173"/>
                    </a:ext>
                  </a:extLst>
                </a:gridCol>
                <a:gridCol w="1059210">
                  <a:extLst>
                    <a:ext uri="{9D8B030D-6E8A-4147-A177-3AD203B41FA5}">
                      <a16:colId xmlns:a16="http://schemas.microsoft.com/office/drawing/2014/main" xmlns="" val="2162998292"/>
                    </a:ext>
                  </a:extLst>
                </a:gridCol>
              </a:tblGrid>
              <a:tr h="431514">
                <a:tc rowSpan="2"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IE" sz="1300" b="1" i="1" kern="120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Very Concerned</a:t>
                      </a: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ARTS SEGMENTATION</a:t>
                      </a:r>
                      <a:endParaRPr lang="en-IE" sz="105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2643348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endParaRPr lang="en-IE" sz="1300" b="1" i="1" kern="12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Any Arts Goers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Occasionals</a:t>
                      </a:r>
                    </a:p>
                  </a:txBody>
                  <a:tcPr marL="89469" marR="89469" marT="44735" marB="44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Regulars </a:t>
                      </a:r>
                    </a:p>
                  </a:txBody>
                  <a:tcPr marL="89469" marR="89469" marT="44735" marB="44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Aficionados</a:t>
                      </a:r>
                    </a:p>
                  </a:txBody>
                  <a:tcPr marL="89469" marR="89469" marT="44735" marB="44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Films (only)</a:t>
                      </a:r>
                    </a:p>
                  </a:txBody>
                  <a:tcPr marL="89469" marR="89469" marT="44735" marB="44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None</a:t>
                      </a:r>
                    </a:p>
                  </a:txBody>
                  <a:tcPr marL="89469" marR="89469" marT="44735" marB="44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1272004"/>
                  </a:ext>
                </a:extLst>
              </a:tr>
              <a:tr h="212744">
                <a:tc>
                  <a:txBody>
                    <a:bodyPr/>
                    <a:lstStyle/>
                    <a:p>
                      <a:pPr algn="l"/>
                      <a:r>
                        <a:rPr lang="en-IE" sz="10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UNWTD</a:t>
                      </a: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999</a:t>
                      </a:r>
                    </a:p>
                  </a:txBody>
                  <a:tcPr marL="10278" marR="10278" marT="10278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2132">
                <a:tc>
                  <a:txBody>
                    <a:bodyPr/>
                    <a:lstStyle/>
                    <a:p>
                      <a:pPr algn="l"/>
                      <a:endParaRPr lang="en-IE" sz="1000" i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Music or other performance in a 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standing indoor venue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0595989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Concert Hall/Opera House (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indoors</a:t>
                      </a:r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254851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Multiplex 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Cinema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8765107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Theatre, Music, Dance or talk in a 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seated indoor venue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644943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Art Gallery (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indoors</a:t>
                      </a:r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37988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Music or other performance at an 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outdoor venue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871582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Street arts (e.g. 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outdoor</a:t>
                      </a:r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based performance/ parade/ carnival/ circus)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1392741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7360543" y="2989337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Oval 6"/>
          <p:cNvSpPr/>
          <p:nvPr/>
        </p:nvSpPr>
        <p:spPr>
          <a:xfrm>
            <a:off x="7360543" y="3421385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Oval 7"/>
          <p:cNvSpPr/>
          <p:nvPr/>
        </p:nvSpPr>
        <p:spPr>
          <a:xfrm>
            <a:off x="7360543" y="4357489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xmlns="" id="{1DE6BFF4-841C-44FA-9DAF-F40F3AADBAC6}"/>
              </a:ext>
            </a:extLst>
          </p:cNvPr>
          <p:cNvSpPr/>
          <p:nvPr/>
        </p:nvSpPr>
        <p:spPr>
          <a:xfrm>
            <a:off x="807815" y="6423157"/>
            <a:ext cx="9589508" cy="692235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IE" sz="1500" b="1" dirty="0"/>
              <a:t>Levels of high concern with indoor arts venues consistently peak among Aficionados (i.e. those most familiar with these venues).</a:t>
            </a:r>
          </a:p>
        </p:txBody>
      </p:sp>
    </p:spTree>
    <p:extLst>
      <p:ext uri="{BB962C8B-B14F-4D97-AF65-F5344CB8AC3E}">
        <p14:creationId xmlns:p14="http://schemas.microsoft.com/office/powerpoint/2010/main" val="316051201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E362164-DED7-4ED5-9AF3-1AA08B85118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n-GB" dirty="0"/>
              <a:t>Base: Adults aged 16+ n – 999</a:t>
            </a:r>
            <a:endParaRPr lang="en-IE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0342" y="37009"/>
            <a:ext cx="8580975" cy="408712"/>
          </a:xfrm>
        </p:spPr>
        <p:txBody>
          <a:bodyPr/>
          <a:lstStyle/>
          <a:p>
            <a:r>
              <a:rPr lang="en-IE" dirty="0"/>
              <a:t>Level of concern with attending arts events/venues:  Very concerned x demographics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BF75B5-20EB-419B-8171-04D3D6BE908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r>
              <a:rPr lang="en-IE" dirty="0"/>
              <a:t>Q.2 How concerned are you about attending an arts event in the following venues ...</a:t>
            </a:r>
          </a:p>
          <a:p>
            <a:endParaRPr lang="en-IE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E56077FA-608D-4702-B94E-5002EB0442C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57438643"/>
              </p:ext>
            </p:extLst>
          </p:nvPr>
        </p:nvGraphicFramePr>
        <p:xfrm>
          <a:off x="231751" y="1315530"/>
          <a:ext cx="10225136" cy="4878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89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385848217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162998292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46285712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4038494818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67835678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334531218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933373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53991666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528097374"/>
                    </a:ext>
                  </a:extLst>
                </a:gridCol>
              </a:tblGrid>
              <a:tr h="432048">
                <a:tc rowSpan="2"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IE" sz="1300" b="1" i="1" kern="120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Very Concerned</a:t>
                      </a: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Gender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Age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Social Class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Region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Area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1272004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endParaRPr lang="en-IE" sz="1300" b="1" i="1" kern="12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ED40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05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Male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05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Female</a:t>
                      </a:r>
                    </a:p>
                  </a:txBody>
                  <a:tcPr marL="89469" marR="89469" marT="44735" marB="44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-24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25-34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35-49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50-64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65+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ABC1F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C2DE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Dublin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Outside Dublin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Urban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Rural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3463502"/>
                  </a:ext>
                </a:extLst>
              </a:tr>
              <a:tr h="212744">
                <a:tc>
                  <a:txBody>
                    <a:bodyPr/>
                    <a:lstStyle/>
                    <a:p>
                      <a:pPr algn="l"/>
                      <a:r>
                        <a:rPr lang="en-IE" sz="10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UNWTD</a:t>
                      </a: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999</a:t>
                      </a:r>
                    </a:p>
                  </a:txBody>
                  <a:tcPr marL="10278" marR="10278" marT="10278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2132">
                <a:tc>
                  <a:txBody>
                    <a:bodyPr/>
                    <a:lstStyle/>
                    <a:p>
                      <a:pPr algn="l"/>
                      <a:endParaRPr lang="en-IE" sz="1000" i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  <a:endParaRPr kumimoji="0" lang="en-IE" sz="11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  <a:endParaRPr kumimoji="0" lang="en-IE" sz="11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  <a:endParaRPr kumimoji="0" lang="en-IE" sz="11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  <a:endParaRPr kumimoji="0" lang="en-IE" sz="11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  <a:endParaRPr kumimoji="0" lang="en-IE" sz="11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  <a:endParaRPr kumimoji="0" lang="en-IE" sz="11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Music or other performance in a 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standing indoor venue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457212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Concert Hall/Opera House (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indoors</a:t>
                      </a:r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0595989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Multiplex 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Cinema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254851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Theatre, Music, Dance or talk in a 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seated indoor venue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8765107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Art Gallery (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indoors</a:t>
                      </a:r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644943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Music or other performance at an 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outdoor venue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37988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Street arts (e.g. 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outdoor</a:t>
                      </a:r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based performance/ parade/ carnival/ circus)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8715821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4192191" y="2845321"/>
            <a:ext cx="432048" cy="345638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Oval 6"/>
          <p:cNvSpPr/>
          <p:nvPr/>
        </p:nvSpPr>
        <p:spPr>
          <a:xfrm>
            <a:off x="8224639" y="2845321"/>
            <a:ext cx="432048" cy="34563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1DE6BFF4-841C-44FA-9DAF-F40F3AADBAC6}"/>
              </a:ext>
            </a:extLst>
          </p:cNvPr>
          <p:cNvSpPr/>
          <p:nvPr/>
        </p:nvSpPr>
        <p:spPr>
          <a:xfrm>
            <a:off x="375767" y="6423157"/>
            <a:ext cx="10021556" cy="692235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IE" sz="1500" b="1" dirty="0"/>
              <a:t>Demographically, levels of concern are lowest among the youngest age group; and highest among Women, in Dublin and Urban areas. </a:t>
            </a:r>
          </a:p>
        </p:txBody>
      </p:sp>
      <p:sp>
        <p:nvSpPr>
          <p:cNvPr id="12" name="Oval 11"/>
          <p:cNvSpPr/>
          <p:nvPr/>
        </p:nvSpPr>
        <p:spPr>
          <a:xfrm>
            <a:off x="3616127" y="2845321"/>
            <a:ext cx="432048" cy="34563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Oval 12"/>
          <p:cNvSpPr/>
          <p:nvPr/>
        </p:nvSpPr>
        <p:spPr>
          <a:xfrm>
            <a:off x="9376767" y="2845321"/>
            <a:ext cx="432048" cy="34563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3846951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E362164-DED7-4ED5-9AF3-1AA08B85118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50341" y="613073"/>
            <a:ext cx="5987057" cy="357235"/>
          </a:xfrm>
        </p:spPr>
        <p:txBody>
          <a:bodyPr/>
          <a:lstStyle/>
          <a:p>
            <a:r>
              <a:rPr lang="en-GB" dirty="0"/>
              <a:t>Base: Adults aged 16+ n – 999</a:t>
            </a:r>
            <a:endParaRPr lang="en-IE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0342" y="132353"/>
            <a:ext cx="8580975" cy="408712"/>
          </a:xfrm>
        </p:spPr>
        <p:txBody>
          <a:bodyPr/>
          <a:lstStyle/>
          <a:p>
            <a:r>
              <a:rPr lang="en-IE" dirty="0"/>
              <a:t>What can venues do to encourage attendance?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BF75B5-20EB-419B-8171-04D3D6BE908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r>
              <a:rPr lang="en-IE" dirty="0"/>
              <a:t>Q.3 When stay-at-home requirements are lifted, to what extent would ... make you more or less likely to visit a venue for a live arts performance?</a:t>
            </a:r>
          </a:p>
          <a:p>
            <a:endParaRPr lang="en-IE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EF1F352-ED25-41D5-B0C3-01E8FD2F5F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687341"/>
              </p:ext>
            </p:extLst>
          </p:nvPr>
        </p:nvGraphicFramePr>
        <p:xfrm>
          <a:off x="9592791" y="1366297"/>
          <a:ext cx="543879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20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0885">
                <a:tc>
                  <a:txBody>
                    <a:bodyPr/>
                    <a:lstStyle/>
                    <a:p>
                      <a:pPr algn="ctr"/>
                      <a:endParaRPr lang="en-IE" sz="12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C3D7FC-BBB6-4CC0-85D8-B3BE61104BDF}"/>
              </a:ext>
            </a:extLst>
          </p:cNvPr>
          <p:cNvSpPr txBox="1"/>
          <p:nvPr/>
        </p:nvSpPr>
        <p:spPr>
          <a:xfrm>
            <a:off x="3040063" y="1261145"/>
            <a:ext cx="5758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800" b="1" i="1" dirty="0">
                <a:latin typeface="+mn-lt"/>
              </a:rPr>
              <a:t>More likely to visit a venue for a live arts performance if …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C226F66D-0C7D-4DDD-B857-73260466FF19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85675785"/>
              </p:ext>
            </p:extLst>
          </p:nvPr>
        </p:nvGraphicFramePr>
        <p:xfrm>
          <a:off x="-200297" y="1326215"/>
          <a:ext cx="11305256" cy="5335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Parallelogram 7">
            <a:extLst>
              <a:ext uri="{FF2B5EF4-FFF2-40B4-BE49-F238E27FC236}">
                <a16:creationId xmlns:a16="http://schemas.microsoft.com/office/drawing/2014/main" xmlns="" id="{1DE6BFF4-841C-44FA-9DAF-F40F3AADBAC6}"/>
              </a:ext>
            </a:extLst>
          </p:cNvPr>
          <p:cNvSpPr/>
          <p:nvPr/>
        </p:nvSpPr>
        <p:spPr>
          <a:xfrm>
            <a:off x="441553" y="6536896"/>
            <a:ext cx="10021556" cy="692235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500" b="1" dirty="0"/>
              <a:t>Limits on capacity and the provision of face masks &amp; gloves/ hand sanitiser are the top ranked initiatives to encourage the public to be more likely to attend live arts performances (each exceeding the impact of price reductions),</a:t>
            </a:r>
          </a:p>
        </p:txBody>
      </p:sp>
    </p:spTree>
    <p:extLst>
      <p:ext uri="{BB962C8B-B14F-4D97-AF65-F5344CB8AC3E}">
        <p14:creationId xmlns:p14="http://schemas.microsoft.com/office/powerpoint/2010/main" val="184221738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E362164-DED7-4ED5-9AF3-1AA08B85118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50341" y="613073"/>
            <a:ext cx="5987057" cy="357235"/>
          </a:xfrm>
        </p:spPr>
        <p:txBody>
          <a:bodyPr/>
          <a:lstStyle/>
          <a:p>
            <a:r>
              <a:rPr lang="en-GB" dirty="0"/>
              <a:t>Base: Adults aged 16+ n – 999</a:t>
            </a:r>
            <a:endParaRPr lang="en-IE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0342" y="132353"/>
            <a:ext cx="8580975" cy="408712"/>
          </a:xfrm>
        </p:spPr>
        <p:txBody>
          <a:bodyPr/>
          <a:lstStyle/>
          <a:p>
            <a:r>
              <a:rPr lang="en-IE" dirty="0"/>
              <a:t>What can venues do to encourage attendance?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BF75B5-20EB-419B-8171-04D3D6BE908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r>
              <a:rPr lang="en-IE" dirty="0"/>
              <a:t>Q.3 When stay-at-home requirements are lifted, to what extent would ... make you more or less likely to visit a venue for a live arts performance?</a:t>
            </a:r>
          </a:p>
          <a:p>
            <a:endParaRPr lang="en-IE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946C0F76-6D3D-49B4-9A9B-5917902A41A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1029779"/>
              </p:ext>
            </p:extLst>
          </p:nvPr>
        </p:nvGraphicFramePr>
        <p:xfrm>
          <a:off x="159743" y="1405695"/>
          <a:ext cx="10368000" cy="4877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xmlns="" val="3858482173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xmlns="" val="2162998292"/>
                    </a:ext>
                  </a:extLst>
                </a:gridCol>
              </a:tblGrid>
              <a:tr h="431514">
                <a:tc rowSpan="2"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IE" sz="1300" b="1" i="1" kern="12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More likely if…</a:t>
                      </a: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ARTS SEGMENTATION</a:t>
                      </a:r>
                      <a:endParaRPr lang="en-IE" sz="105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4840980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endParaRPr lang="en-IE" sz="1300" b="1" i="1" kern="12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Any Arts Goers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Occasionals</a:t>
                      </a:r>
                    </a:p>
                  </a:txBody>
                  <a:tcPr marL="89469" marR="89469" marT="44735" marB="44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Regulars </a:t>
                      </a:r>
                    </a:p>
                  </a:txBody>
                  <a:tcPr marL="89469" marR="89469" marT="44735" marB="44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Aficionados</a:t>
                      </a:r>
                    </a:p>
                  </a:txBody>
                  <a:tcPr marL="89469" marR="89469" marT="44735" marB="44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Films (only)</a:t>
                      </a:r>
                    </a:p>
                  </a:txBody>
                  <a:tcPr marL="89469" marR="89469" marT="44735" marB="44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None</a:t>
                      </a:r>
                    </a:p>
                  </a:txBody>
                  <a:tcPr marL="89469" marR="89469" marT="44735" marB="44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1272004"/>
                  </a:ext>
                </a:extLst>
              </a:tr>
              <a:tr h="212744">
                <a:tc>
                  <a:txBody>
                    <a:bodyPr/>
                    <a:lstStyle/>
                    <a:p>
                      <a:pPr algn="l"/>
                      <a:r>
                        <a:rPr lang="en-IE" sz="10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UNWTD</a:t>
                      </a: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999</a:t>
                      </a:r>
                    </a:p>
                  </a:txBody>
                  <a:tcPr marL="10278" marR="10278" marT="10278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2132">
                <a:tc>
                  <a:txBody>
                    <a:bodyPr/>
                    <a:lstStyle/>
                    <a:p>
                      <a:pPr algn="l"/>
                      <a:endParaRPr lang="en-IE" sz="1000" i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There was a 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limit on the numbers</a:t>
                      </a:r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attending so the venue is partially full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0595989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Being supplied with clinical 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face masks </a:t>
                      </a:r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prior to entering the venue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254851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Being supplied with 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clinical gloves and hand disinfectant </a:t>
                      </a:r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prior to entering the venue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8765107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Ticket 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prices were temporarily reduced </a:t>
                      </a:r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for a period of time (until the end of the year)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644943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The 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bar area remains closed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37988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You are required to 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sign a waiver </a:t>
                      </a:r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prior to attending, absolving the venue of the risk of you being exposed to, or accidentally exposing others to coronavirus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871582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Ticket 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prices were temporarily increased </a:t>
                      </a:r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for a period of time (until the end of the year)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1392741"/>
                  </a:ext>
                </a:extLst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7648575" y="2845321"/>
            <a:ext cx="720080" cy="252028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xmlns="" id="{1DE6BFF4-841C-44FA-9DAF-F40F3AADBAC6}"/>
              </a:ext>
            </a:extLst>
          </p:cNvPr>
          <p:cNvSpPr/>
          <p:nvPr/>
        </p:nvSpPr>
        <p:spPr>
          <a:xfrm>
            <a:off x="441553" y="6536896"/>
            <a:ext cx="10021556" cy="692235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600" b="1" dirty="0"/>
              <a:t>The positive impact of the initiatives typically peaks among </a:t>
            </a:r>
            <a:r>
              <a:rPr lang="en-IE" sz="1600" b="1" i="1" dirty="0"/>
              <a:t>Aficionados; 68% of whom are more likely to attend when there is a limit on numbers.</a:t>
            </a:r>
            <a:endParaRPr lang="en-IE" sz="1500" b="1" dirty="0"/>
          </a:p>
        </p:txBody>
      </p:sp>
    </p:spTree>
    <p:extLst>
      <p:ext uri="{BB962C8B-B14F-4D97-AF65-F5344CB8AC3E}">
        <p14:creationId xmlns:p14="http://schemas.microsoft.com/office/powerpoint/2010/main" val="241177762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E362164-DED7-4ED5-9AF3-1AA08B85118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50341" y="613073"/>
            <a:ext cx="5987057" cy="357235"/>
          </a:xfrm>
        </p:spPr>
        <p:txBody>
          <a:bodyPr/>
          <a:lstStyle/>
          <a:p>
            <a:r>
              <a:rPr lang="en-GB" dirty="0"/>
              <a:t>Base: Adults aged 16+ n – 999</a:t>
            </a:r>
            <a:endParaRPr lang="en-IE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0342" y="132353"/>
            <a:ext cx="8580975" cy="408712"/>
          </a:xfrm>
        </p:spPr>
        <p:txBody>
          <a:bodyPr/>
          <a:lstStyle/>
          <a:p>
            <a:r>
              <a:rPr lang="en-IE" dirty="0"/>
              <a:t>What can venues do to encourage attendance?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BF75B5-20EB-419B-8171-04D3D6BE908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r>
              <a:rPr lang="en-IE" dirty="0"/>
              <a:t>Q.3 When stay-at-home requirements are lifted, to what extent would ... make you more or less likely to visit a venue for a live arts performance?</a:t>
            </a:r>
          </a:p>
          <a:p>
            <a:endParaRPr lang="en-IE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719429BA-0612-4071-A574-05C0CCDA238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15351531"/>
              </p:ext>
            </p:extLst>
          </p:nvPr>
        </p:nvGraphicFramePr>
        <p:xfrm>
          <a:off x="231751" y="973113"/>
          <a:ext cx="10225136" cy="569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89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385848217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162998292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46285712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4038494818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67835678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334531218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933373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53991666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528097374"/>
                    </a:ext>
                  </a:extLst>
                </a:gridCol>
              </a:tblGrid>
              <a:tr h="432048">
                <a:tc rowSpan="2"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IE" sz="1300" b="1" i="1" kern="12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More likely if…</a:t>
                      </a: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Gender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Age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Social Class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Region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Area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1272004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endParaRPr lang="en-IE" sz="1300" b="1" i="1" kern="12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ED40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05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Male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05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Female</a:t>
                      </a:r>
                    </a:p>
                  </a:txBody>
                  <a:tcPr marL="89469" marR="89469" marT="44735" marB="44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kern="12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-24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kern="12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25-34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kern="12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35-49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kern="120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50-64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kern="12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65+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kern="120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ABC1F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kern="12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C2DE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kern="120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Dublin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kern="12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Outside Dublin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kern="12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Urban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kern="12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Rural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3463502"/>
                  </a:ext>
                </a:extLst>
              </a:tr>
              <a:tr h="212744">
                <a:tc>
                  <a:txBody>
                    <a:bodyPr/>
                    <a:lstStyle/>
                    <a:p>
                      <a:pPr algn="l"/>
                      <a:r>
                        <a:rPr lang="en-IE" sz="10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UNWTD</a:t>
                      </a: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999</a:t>
                      </a:r>
                    </a:p>
                  </a:txBody>
                  <a:tcPr marL="10278" marR="10278" marT="10278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2132">
                <a:tc>
                  <a:txBody>
                    <a:bodyPr/>
                    <a:lstStyle/>
                    <a:p>
                      <a:pPr algn="l"/>
                      <a:endParaRPr lang="en-IE" sz="1000" i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  <a:endParaRPr kumimoji="0" lang="en-IE" sz="11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  <a:endParaRPr kumimoji="0" lang="en-IE" sz="11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  <a:endParaRPr kumimoji="0" lang="en-IE" sz="11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  <a:endParaRPr kumimoji="0" lang="en-IE" sz="11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  <a:endParaRPr kumimoji="0" lang="en-IE" sz="11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  <a:endParaRPr kumimoji="0" lang="en-IE" sz="11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There was a 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limit on the numbers attending </a:t>
                      </a:r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so the venue is partially full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457212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Being supplied with 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clinical face masks </a:t>
                      </a:r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prior to entering the venue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0595989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Being supplied with 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clinical gloves and hand disinfectant </a:t>
                      </a:r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prior to entering the venue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254851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Ticket 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prices were temporarily reduced </a:t>
                      </a:r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for a period of time (until the end of the year)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8765107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The 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bar area remains closed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644943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You are required to 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sign a waiver </a:t>
                      </a:r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prior to attending, absolving the venue of the risk of you being exposed to, or accidentally exposing others to coronavirus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37988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Ticket </a:t>
                      </a:r>
                      <a:r>
                        <a:rPr lang="en-IE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prices were temporarily increased </a:t>
                      </a:r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for a period of time (until the end of the year)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8715821"/>
                  </a:ext>
                </a:extLst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4192191" y="2557289"/>
            <a:ext cx="432048" cy="411062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xmlns="" id="{1DE6BFF4-841C-44FA-9DAF-F40F3AADBAC6}"/>
              </a:ext>
            </a:extLst>
          </p:cNvPr>
          <p:cNvSpPr/>
          <p:nvPr/>
        </p:nvSpPr>
        <p:spPr>
          <a:xfrm>
            <a:off x="441553" y="6733753"/>
            <a:ext cx="10021556" cy="495378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600" b="1" dirty="0"/>
              <a:t>The positive impact of the initiatives is also consistently higher among the youngest age group.</a:t>
            </a:r>
            <a:endParaRPr lang="en-IE" sz="1500" b="1" dirty="0"/>
          </a:p>
        </p:txBody>
      </p:sp>
    </p:spTree>
    <p:extLst>
      <p:ext uri="{BB962C8B-B14F-4D97-AF65-F5344CB8AC3E}">
        <p14:creationId xmlns:p14="http://schemas.microsoft.com/office/powerpoint/2010/main" val="8833074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E362164-DED7-4ED5-9AF3-1AA08B85118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50341" y="613073"/>
            <a:ext cx="5987057" cy="357235"/>
          </a:xfrm>
        </p:spPr>
        <p:txBody>
          <a:bodyPr/>
          <a:lstStyle/>
          <a:p>
            <a:r>
              <a:rPr lang="en-GB" dirty="0"/>
              <a:t>Base: Adults aged 16+ n – 999</a:t>
            </a:r>
            <a:endParaRPr lang="en-IE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0342" y="132353"/>
            <a:ext cx="8580975" cy="408712"/>
          </a:xfrm>
        </p:spPr>
        <p:txBody>
          <a:bodyPr/>
          <a:lstStyle/>
          <a:p>
            <a:r>
              <a:rPr lang="en-IE" dirty="0"/>
              <a:t>Arts Engagement Online: Pre &amp; Post Lockdown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BF75B5-20EB-419B-8171-04D3D6BE908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429185" y="5915180"/>
            <a:ext cx="4530830" cy="314517"/>
          </a:xfrm>
        </p:spPr>
        <p:txBody>
          <a:bodyPr anchor="b"/>
          <a:lstStyle/>
          <a:p>
            <a:r>
              <a:rPr lang="en-IE" dirty="0"/>
              <a:t>Q.4a Thinking back again to the 12 months prior to the start of the </a:t>
            </a:r>
            <a:r>
              <a:rPr lang="en-IE" dirty="0" err="1"/>
              <a:t>Covid</a:t>
            </a:r>
            <a:r>
              <a:rPr lang="en-IE" dirty="0"/>
              <a:t> 19 crisis in Ireland in March 2020; in those 12 months, from March 2019 to March 2020, did you do either of the following online/ on the internet?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C9E3D0C5-3EA9-4FA0-A2E4-E5527CEF0526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87092398"/>
              </p:ext>
            </p:extLst>
          </p:nvPr>
        </p:nvGraphicFramePr>
        <p:xfrm>
          <a:off x="159743" y="1470231"/>
          <a:ext cx="5093978" cy="3679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F7C4E4AE-158F-4C93-830F-1C32155D0F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830468"/>
              </p:ext>
            </p:extLst>
          </p:nvPr>
        </p:nvGraphicFramePr>
        <p:xfrm>
          <a:off x="4178291" y="1654329"/>
          <a:ext cx="543879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20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0885">
                <a:tc>
                  <a:txBody>
                    <a:bodyPr/>
                    <a:lstStyle/>
                    <a:p>
                      <a:pPr algn="ctr"/>
                      <a:endParaRPr lang="en-IE" sz="12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62C7FC5-3679-4C59-89A0-A0D89599784B}"/>
              </a:ext>
            </a:extLst>
          </p:cNvPr>
          <p:cNvSpPr/>
          <p:nvPr/>
        </p:nvSpPr>
        <p:spPr>
          <a:xfrm>
            <a:off x="285169" y="901105"/>
            <a:ext cx="4896544" cy="5400600"/>
          </a:xfrm>
          <a:prstGeom prst="rect">
            <a:avLst/>
          </a:prstGeom>
          <a:noFill/>
          <a:ln w="38100">
            <a:solidFill>
              <a:srgbClr val="FED4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Past 12 Months’ Pre – Lockdown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4F925183-AA4F-4EBA-8AE9-01BFFB0E821E}"/>
              </a:ext>
            </a:extLst>
          </p:cNvPr>
          <p:cNvSpPr txBox="1">
            <a:spLocks/>
          </p:cNvSpPr>
          <p:nvPr/>
        </p:nvSpPr>
        <p:spPr>
          <a:xfrm>
            <a:off x="5704359" y="5915180"/>
            <a:ext cx="4530830" cy="314517"/>
          </a:xfrm>
          <a:prstGeom prst="rect">
            <a:avLst/>
          </a:prstGeom>
        </p:spPr>
        <p:txBody>
          <a:bodyPr anchor="b"/>
          <a:lstStyle>
            <a:lvl1pPr marL="0" indent="0" algn="l" rtl="0" fontAlgn="base">
              <a:lnSpc>
                <a:spcPct val="90000"/>
              </a:lnSpc>
              <a:spcBef>
                <a:spcPts val="1079"/>
              </a:spcBef>
              <a:spcAft>
                <a:spcPct val="0"/>
              </a:spcAft>
              <a:buFont typeface="Arial" panose="020B0604020202020204" pitchFamily="34" charset="0"/>
              <a:buNone/>
              <a:defRPr sz="1079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9978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3297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6616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19935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3253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572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9891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3210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IE" dirty="0"/>
              <a:t>Q.4b And since the Irish government implemented physical distancing measures in response to the </a:t>
            </a:r>
            <a:r>
              <a:rPr lang="en-IE" dirty="0" err="1"/>
              <a:t>Covid</a:t>
            </a:r>
            <a:r>
              <a:rPr lang="en-IE" dirty="0"/>
              <a:t> 19 virus, have you done either of the following online/ on the internet?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xmlns="" id="{911D0171-120A-4CD8-B428-6A2153AC5D46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21092145"/>
              </p:ext>
            </p:extLst>
          </p:nvPr>
        </p:nvGraphicFramePr>
        <p:xfrm>
          <a:off x="5434917" y="1470231"/>
          <a:ext cx="5093978" cy="3679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xmlns="" id="{E19C143A-1EBA-40E0-978E-3330280813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19809"/>
              </p:ext>
            </p:extLst>
          </p:nvPr>
        </p:nvGraphicFramePr>
        <p:xfrm>
          <a:off x="9696984" y="1693193"/>
          <a:ext cx="543879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20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0885">
                <a:tc>
                  <a:txBody>
                    <a:bodyPr/>
                    <a:lstStyle/>
                    <a:p>
                      <a:pPr algn="ctr"/>
                      <a:endParaRPr lang="en-IE" sz="12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8E1DF0F-82FB-464D-8040-7A12A97F4967}"/>
              </a:ext>
            </a:extLst>
          </p:cNvPr>
          <p:cNvSpPr/>
          <p:nvPr/>
        </p:nvSpPr>
        <p:spPr>
          <a:xfrm>
            <a:off x="5560343" y="901105"/>
            <a:ext cx="4896544" cy="5400600"/>
          </a:xfrm>
          <a:prstGeom prst="rect">
            <a:avLst/>
          </a:prstGeom>
          <a:noFill/>
          <a:ln w="38100">
            <a:solidFill>
              <a:srgbClr val="FED4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I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During Lockdown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xmlns="" id="{1DE6BFF4-841C-44FA-9DAF-F40F3AADBAC6}"/>
              </a:ext>
            </a:extLst>
          </p:cNvPr>
          <p:cNvSpPr/>
          <p:nvPr/>
        </p:nvSpPr>
        <p:spPr>
          <a:xfrm>
            <a:off x="441553" y="6445721"/>
            <a:ext cx="10021556" cy="792088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600" b="1" dirty="0"/>
              <a:t>While the incidence of online arts engagement pre and post Lockdown appear similarly healthy, it is important to note the difference in time span: the duration of Lockdown being less than two months at the time of survey.</a:t>
            </a:r>
            <a:endParaRPr lang="en-IE" sz="1500" b="1" dirty="0"/>
          </a:p>
        </p:txBody>
      </p:sp>
    </p:spTree>
    <p:extLst>
      <p:ext uri="{BB962C8B-B14F-4D97-AF65-F5344CB8AC3E}">
        <p14:creationId xmlns:p14="http://schemas.microsoft.com/office/powerpoint/2010/main" val="156900023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person, window, sitting&#10;&#10;Description automatically generated">
            <a:extLst>
              <a:ext uri="{FF2B5EF4-FFF2-40B4-BE49-F238E27FC236}">
                <a16:creationId xmlns:a16="http://schemas.microsoft.com/office/drawing/2014/main" xmlns="" id="{17443E70-BAA8-4E03-ACF2-9CF7A6893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079" y="1189137"/>
            <a:ext cx="8494712" cy="577236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E362164-DED7-4ED5-9AF3-1AA08B85118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50341" y="613073"/>
            <a:ext cx="9558474" cy="357235"/>
          </a:xfrm>
        </p:spPr>
        <p:txBody>
          <a:bodyPr/>
          <a:lstStyle/>
          <a:p>
            <a:r>
              <a:rPr lang="en-GB" dirty="0"/>
              <a:t>Base: Adults aged 16+ n – 999</a:t>
            </a:r>
            <a:endParaRPr lang="en-IE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0342" y="132353"/>
            <a:ext cx="8580975" cy="408712"/>
          </a:xfrm>
        </p:spPr>
        <p:txBody>
          <a:bodyPr/>
          <a:lstStyle/>
          <a:p>
            <a:r>
              <a:rPr lang="en-IE" dirty="0"/>
              <a:t>Arts Engagement Online: Pre &amp; Post Lockdown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xmlns="" id="{053D9BF9-0A2A-4828-8EF7-38AB1359409C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3558816"/>
              </p:ext>
            </p:extLst>
          </p:nvPr>
        </p:nvGraphicFramePr>
        <p:xfrm>
          <a:off x="1959943" y="2687705"/>
          <a:ext cx="2232248" cy="3830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A222BF7E-8ED8-449A-982D-727EC49175C7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1096147"/>
              </p:ext>
            </p:extLst>
          </p:nvPr>
        </p:nvGraphicFramePr>
        <p:xfrm>
          <a:off x="2199816" y="1481877"/>
          <a:ext cx="1776351" cy="1093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6351">
                  <a:extLst>
                    <a:ext uri="{9D8B030D-6E8A-4147-A177-3AD203B41FA5}">
                      <a16:colId xmlns:a16="http://schemas.microsoft.com/office/drawing/2014/main" xmlns="" val="264801313"/>
                    </a:ext>
                  </a:extLst>
                </a:gridCol>
              </a:tblGrid>
              <a:tr h="230626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ENGAGED WITH ARTS ONLINE IN PAST12 MONTHS</a:t>
                      </a:r>
                      <a:r>
                        <a:rPr lang="en-IE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AND/ OR </a:t>
                      </a:r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DURING LOCKDOWN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77959811"/>
                  </a:ext>
                </a:extLst>
              </a:tr>
              <a:tr h="2306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en-IE" sz="12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6129001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xmlns="" id="{1940790A-2EFA-48AA-AF14-849A08EC0A78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527785803"/>
              </p:ext>
            </p:extLst>
          </p:nvPr>
        </p:nvGraphicFramePr>
        <p:xfrm>
          <a:off x="735807" y="2806459"/>
          <a:ext cx="1656184" cy="3427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xmlns="" val="3059604592"/>
                    </a:ext>
                  </a:extLst>
                </a:gridCol>
              </a:tblGrid>
              <a:tr h="2059794">
                <a:tc>
                  <a:txBody>
                    <a:bodyPr/>
                    <a:lstStyle/>
                    <a:p>
                      <a:pPr algn="r" fontAlgn="ctr"/>
                      <a:r>
                        <a:rPr lang="en-IE" sz="1600" b="1" i="0" u="none" strike="noStrike" dirty="0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73182156"/>
                  </a:ext>
                </a:extLst>
              </a:tr>
              <a:tr h="1368152">
                <a:tc>
                  <a:txBody>
                    <a:bodyPr/>
                    <a:lstStyle/>
                    <a:p>
                      <a:pPr algn="r" fontAlgn="ctr"/>
                      <a:r>
                        <a:rPr lang="en-IE" sz="16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40470344"/>
                  </a:ext>
                </a:extLst>
              </a:tr>
            </a:tbl>
          </a:graphicData>
        </a:graphic>
      </p:graphicFrame>
      <p:sp>
        <p:nvSpPr>
          <p:cNvPr id="10" name="Parallelogram 9">
            <a:extLst>
              <a:ext uri="{FF2B5EF4-FFF2-40B4-BE49-F238E27FC236}">
                <a16:creationId xmlns:a16="http://schemas.microsoft.com/office/drawing/2014/main" xmlns="" id="{1DE6BFF4-841C-44FA-9DAF-F40F3AADBAC6}"/>
              </a:ext>
            </a:extLst>
          </p:cNvPr>
          <p:cNvSpPr/>
          <p:nvPr/>
        </p:nvSpPr>
        <p:spPr>
          <a:xfrm>
            <a:off x="441553" y="6805761"/>
            <a:ext cx="10021556" cy="333555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600" b="1" dirty="0"/>
              <a:t>Over 1 in 3 </a:t>
            </a:r>
            <a:r>
              <a:rPr lang="en-IE" sz="1600" b="1" dirty="0" err="1"/>
              <a:t>irish</a:t>
            </a:r>
            <a:r>
              <a:rPr lang="en-IE" sz="1600" b="1" dirty="0"/>
              <a:t> adults have engaged with the arts online either pre or post Lockdown. </a:t>
            </a:r>
            <a:endParaRPr lang="en-IE" sz="15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60"/>
          </p:nvPr>
        </p:nvSpPr>
        <p:spPr>
          <a:xfrm>
            <a:off x="741481" y="7214844"/>
            <a:ext cx="7915206" cy="94974"/>
          </a:xfrm>
        </p:spPr>
        <p:txBody>
          <a:bodyPr/>
          <a:lstStyle/>
          <a:p>
            <a:r>
              <a:rPr lang="en-IE" sz="800" dirty="0"/>
              <a:t>Q4a in those 12 months, from March 2019 to March 2020, did you do either of the following online/ on the internet? Q.4b And since the Irish government implemented physical distancing measures in response to the </a:t>
            </a:r>
            <a:r>
              <a:rPr lang="en-IE" sz="800" dirty="0" err="1"/>
              <a:t>Covid</a:t>
            </a:r>
            <a:r>
              <a:rPr lang="en-IE" sz="800" dirty="0"/>
              <a:t> 19 virus, have you done either of the following online/ on the internet?</a:t>
            </a:r>
          </a:p>
          <a:p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8442056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E362164-DED7-4ED5-9AF3-1AA08B85118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50341" y="613073"/>
            <a:ext cx="5987057" cy="357235"/>
          </a:xfrm>
        </p:spPr>
        <p:txBody>
          <a:bodyPr/>
          <a:lstStyle/>
          <a:p>
            <a:r>
              <a:rPr lang="en-GB" dirty="0"/>
              <a:t>Base: Adults aged 16+ n – 999</a:t>
            </a:r>
            <a:endParaRPr lang="en-IE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0342" y="132353"/>
            <a:ext cx="8580975" cy="408712"/>
          </a:xfrm>
        </p:spPr>
        <p:txBody>
          <a:bodyPr/>
          <a:lstStyle/>
          <a:p>
            <a:r>
              <a:rPr lang="en-IE" dirty="0"/>
              <a:t>Arts Engagement Online: Pre &amp; Post Lockdown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BF75B5-20EB-419B-8171-04D3D6BE908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89225" y="6923292"/>
            <a:ext cx="6283286" cy="314517"/>
          </a:xfrm>
        </p:spPr>
        <p:txBody>
          <a:bodyPr anchor="b"/>
          <a:lstStyle/>
          <a:p>
            <a:r>
              <a:rPr lang="en-IE" dirty="0"/>
              <a:t>Q.4a Thinking back again to the 12 months prior to the start of the </a:t>
            </a:r>
            <a:r>
              <a:rPr lang="en-IE" dirty="0" err="1"/>
              <a:t>Covid</a:t>
            </a:r>
            <a:r>
              <a:rPr lang="en-IE" dirty="0"/>
              <a:t> 19 crisis in Ireland in March 2020; in those 12 months, from March 2019 to March 2020, did you do either of the following online/ on the internet?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4F925183-AA4F-4EBA-8AE9-01BFFB0E821E}"/>
              </a:ext>
            </a:extLst>
          </p:cNvPr>
          <p:cNvSpPr txBox="1">
            <a:spLocks/>
          </p:cNvSpPr>
          <p:nvPr/>
        </p:nvSpPr>
        <p:spPr>
          <a:xfrm>
            <a:off x="789225" y="7264828"/>
            <a:ext cx="6283286" cy="314517"/>
          </a:xfrm>
          <a:prstGeom prst="rect">
            <a:avLst/>
          </a:prstGeom>
        </p:spPr>
        <p:txBody>
          <a:bodyPr anchor="b"/>
          <a:lstStyle>
            <a:lvl1pPr marL="0" indent="0" algn="l" rtl="0" fontAlgn="base">
              <a:lnSpc>
                <a:spcPct val="90000"/>
              </a:lnSpc>
              <a:spcBef>
                <a:spcPts val="1079"/>
              </a:spcBef>
              <a:spcAft>
                <a:spcPct val="0"/>
              </a:spcAft>
              <a:buFont typeface="Arial" panose="020B0604020202020204" pitchFamily="34" charset="0"/>
              <a:buNone/>
              <a:defRPr sz="1079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9978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3297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6616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19935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3253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572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9891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3210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IE" dirty="0"/>
              <a:t>Q.4b And since the Irish government implemented physical distancing measures in response to the </a:t>
            </a:r>
            <a:r>
              <a:rPr lang="en-IE" dirty="0" err="1"/>
              <a:t>Covid</a:t>
            </a:r>
            <a:r>
              <a:rPr lang="en-IE" dirty="0"/>
              <a:t> 19 virus, have you done either of the following online/ on the internet?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015F34C0-F798-4944-A8D5-0BDD69C80E9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31279085"/>
              </p:ext>
            </p:extLst>
          </p:nvPr>
        </p:nvGraphicFramePr>
        <p:xfrm>
          <a:off x="386618" y="973113"/>
          <a:ext cx="9926253" cy="4932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17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92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92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92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592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592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59210">
                  <a:extLst>
                    <a:ext uri="{9D8B030D-6E8A-4147-A177-3AD203B41FA5}">
                      <a16:colId xmlns:a16="http://schemas.microsoft.com/office/drawing/2014/main" xmlns="" val="3858482173"/>
                    </a:ext>
                  </a:extLst>
                </a:gridCol>
                <a:gridCol w="1059210">
                  <a:extLst>
                    <a:ext uri="{9D8B030D-6E8A-4147-A177-3AD203B41FA5}">
                      <a16:colId xmlns:a16="http://schemas.microsoft.com/office/drawing/2014/main" xmlns="" val="2162998292"/>
                    </a:ext>
                  </a:extLst>
                </a:gridCol>
              </a:tblGrid>
              <a:tr h="432048">
                <a:tc rowSpan="2"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endParaRPr lang="en-IE" sz="1300" b="1" i="1" kern="1200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ARTS SEGMENTATION</a:t>
                      </a:r>
                      <a:endParaRPr lang="en-IE" sz="105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81598799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endParaRPr lang="en-IE" sz="1300" b="1" i="1" kern="12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Any Arts Goers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Occasionals</a:t>
                      </a:r>
                    </a:p>
                  </a:txBody>
                  <a:tcPr marL="89469" marR="89469" marT="44735" marB="44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Regulars </a:t>
                      </a:r>
                    </a:p>
                  </a:txBody>
                  <a:tcPr marL="89469" marR="89469" marT="44735" marB="44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Aficionados</a:t>
                      </a:r>
                    </a:p>
                  </a:txBody>
                  <a:tcPr marL="89469" marR="89469" marT="44735" marB="44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Films (only)</a:t>
                      </a:r>
                    </a:p>
                  </a:txBody>
                  <a:tcPr marL="89469" marR="89469" marT="44735" marB="44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None</a:t>
                      </a:r>
                    </a:p>
                  </a:txBody>
                  <a:tcPr marL="89469" marR="89469" marT="44735" marB="44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1272004"/>
                  </a:ext>
                </a:extLst>
              </a:tr>
              <a:tr h="212744">
                <a:tc>
                  <a:txBody>
                    <a:bodyPr/>
                    <a:lstStyle/>
                    <a:p>
                      <a:pPr algn="l"/>
                      <a:r>
                        <a:rPr lang="en-IE" sz="10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UNWTD</a:t>
                      </a: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999</a:t>
                      </a:r>
                    </a:p>
                  </a:txBody>
                  <a:tcPr marL="10278" marR="10278" marT="10278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2132">
                <a:tc>
                  <a:txBody>
                    <a:bodyPr/>
                    <a:lstStyle/>
                    <a:p>
                      <a:pPr algn="l"/>
                      <a:endParaRPr lang="en-IE" sz="1000" i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214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Past 12 Months’ Pre – Lockdown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0595989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u="none" strike="noStrike" dirty="0">
                          <a:effectLst/>
                          <a:latin typeface="+mn-lt"/>
                        </a:rPr>
                        <a:t>ANY</a:t>
                      </a:r>
                      <a:endParaRPr lang="en-IE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u="none" strike="noStrike">
                          <a:effectLst/>
                          <a:latin typeface="+mn-lt"/>
                        </a:rPr>
                        <a:t>28</a:t>
                      </a:r>
                      <a:endParaRPr lang="en-IE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254851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u="none" strike="noStrike" dirty="0">
                          <a:effectLst/>
                          <a:latin typeface="+mn-lt"/>
                        </a:rPr>
                        <a:t>Watched a play, concert, opera or other artistic output online</a:t>
                      </a:r>
                      <a:endParaRPr lang="en-IE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u="none" strike="noStrike" dirty="0">
                          <a:effectLst/>
                          <a:latin typeface="+mn-lt"/>
                        </a:rPr>
                        <a:t>20</a:t>
                      </a:r>
                      <a:endParaRPr lang="en-IE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8765107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u="none" strike="noStrike">
                          <a:effectLst/>
                          <a:latin typeface="+mn-lt"/>
                        </a:rPr>
                        <a:t>Participated in an online arts class/ group /tutorial</a:t>
                      </a:r>
                      <a:endParaRPr lang="en-IE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u="none" strike="noStrike" dirty="0">
                          <a:effectLst/>
                          <a:latin typeface="+mn-lt"/>
                        </a:rPr>
                        <a:t>11</a:t>
                      </a:r>
                      <a:endParaRPr lang="en-IE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6449436"/>
                  </a:ext>
                </a:extLst>
              </a:tr>
              <a:tr h="324192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During Lockdown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37988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u="none" strike="noStrike" dirty="0">
                          <a:effectLst/>
                          <a:latin typeface="+mn-lt"/>
                        </a:rPr>
                        <a:t>ANY</a:t>
                      </a:r>
                      <a:endParaRPr lang="en-IE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u="none" strike="noStrike" dirty="0">
                          <a:effectLst/>
                          <a:latin typeface="+mn-lt"/>
                        </a:rPr>
                        <a:t>32</a:t>
                      </a:r>
                      <a:endParaRPr lang="en-IE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871582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u="none" strike="noStrike" dirty="0">
                          <a:effectLst/>
                          <a:latin typeface="+mn-lt"/>
                        </a:rPr>
                        <a:t>Watched a play, concert, opera or other artistic output online</a:t>
                      </a:r>
                      <a:endParaRPr lang="en-IE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u="none" strike="noStrike" dirty="0">
                          <a:effectLst/>
                          <a:latin typeface="+mn-lt"/>
                        </a:rPr>
                        <a:t>21</a:t>
                      </a:r>
                      <a:endParaRPr lang="en-IE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139274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u="none" strike="noStrike">
                          <a:effectLst/>
                          <a:latin typeface="+mn-lt"/>
                        </a:rPr>
                        <a:t>Participated in an online arts class/ group /tutorial</a:t>
                      </a:r>
                      <a:endParaRPr lang="en-IE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u="none" strike="noStrike" dirty="0">
                          <a:effectLst/>
                          <a:latin typeface="+mn-lt"/>
                        </a:rPr>
                        <a:t>16</a:t>
                      </a:r>
                      <a:endParaRPr lang="en-IE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6763317"/>
                  </a:ext>
                </a:extLst>
              </a:tr>
            </a:tbl>
          </a:graphicData>
        </a:graphic>
      </p:graphicFrame>
      <p:sp>
        <p:nvSpPr>
          <p:cNvPr id="7" name="Parallelogram 6">
            <a:extLst>
              <a:ext uri="{FF2B5EF4-FFF2-40B4-BE49-F238E27FC236}">
                <a16:creationId xmlns:a16="http://schemas.microsoft.com/office/drawing/2014/main" xmlns="" id="{1DE6BFF4-841C-44FA-9DAF-F40F3AADBAC6}"/>
              </a:ext>
            </a:extLst>
          </p:cNvPr>
          <p:cNvSpPr/>
          <p:nvPr/>
        </p:nvSpPr>
        <p:spPr>
          <a:xfrm>
            <a:off x="441553" y="5941573"/>
            <a:ext cx="10021556" cy="792088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600" b="1" dirty="0"/>
              <a:t>The incidence of online arts engagement is strongest among Aficionados – who also exhibit the highest rate of increase during Lockdown. Is there also an opportunity to promote safety measures of arts venues via these same online activities?</a:t>
            </a:r>
            <a:endParaRPr lang="en-IE" sz="1500" b="1" dirty="0"/>
          </a:p>
        </p:txBody>
      </p:sp>
    </p:spTree>
    <p:extLst>
      <p:ext uri="{BB962C8B-B14F-4D97-AF65-F5344CB8AC3E}">
        <p14:creationId xmlns:p14="http://schemas.microsoft.com/office/powerpoint/2010/main" val="30223111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287D8344-1841-485B-9BEB-21AE99C0B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8115"/>
            <a:ext cx="10688640" cy="759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icture Placeholder 13">
            <a:extLst>
              <a:ext uri="{FF2B5EF4-FFF2-40B4-BE49-F238E27FC236}">
                <a16:creationId xmlns:a16="http://schemas.microsoft.com/office/drawing/2014/main" xmlns="" id="{8BA0B7CD-C33D-4324-9484-CA7FDC7F95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" y="6122498"/>
            <a:ext cx="10688638" cy="1422890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</p:spPr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8388" y="6589704"/>
            <a:ext cx="7766120" cy="519048"/>
          </a:xfrm>
        </p:spPr>
        <p:txBody>
          <a:bodyPr anchor="ctr"/>
          <a:lstStyle/>
          <a:p>
            <a:r>
              <a:rPr lang="pt-BR" sz="3600" dirty="0"/>
              <a:t>Research Background &amp; </a:t>
            </a:r>
          </a:p>
          <a:p>
            <a:r>
              <a:rPr lang="pt-BR" sz="3600" dirty="0"/>
              <a:t>Objectives</a:t>
            </a:r>
            <a:endParaRPr lang="en-US" sz="360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24346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E362164-DED7-4ED5-9AF3-1AA08B85118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50341" y="613073"/>
            <a:ext cx="5987057" cy="357235"/>
          </a:xfrm>
        </p:spPr>
        <p:txBody>
          <a:bodyPr/>
          <a:lstStyle/>
          <a:p>
            <a:r>
              <a:rPr lang="en-GB" dirty="0"/>
              <a:t>Base: Adults aged 16+ n – 999</a:t>
            </a:r>
            <a:endParaRPr lang="en-IE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0342" y="132353"/>
            <a:ext cx="8580975" cy="408712"/>
          </a:xfrm>
        </p:spPr>
        <p:txBody>
          <a:bodyPr/>
          <a:lstStyle/>
          <a:p>
            <a:r>
              <a:rPr lang="en-IE" dirty="0"/>
              <a:t>Arts Engagement Online: Pre &amp; Post Lockdown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BF75B5-20EB-419B-8171-04D3D6BE908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89225" y="6923292"/>
            <a:ext cx="6283286" cy="314517"/>
          </a:xfrm>
        </p:spPr>
        <p:txBody>
          <a:bodyPr anchor="b"/>
          <a:lstStyle/>
          <a:p>
            <a:r>
              <a:rPr lang="en-IE" dirty="0"/>
              <a:t>Q.4a Thinking back again to the 12 months prior to the start of the </a:t>
            </a:r>
            <a:r>
              <a:rPr lang="en-IE" dirty="0" err="1"/>
              <a:t>Covid</a:t>
            </a:r>
            <a:r>
              <a:rPr lang="en-IE" dirty="0"/>
              <a:t> 19 crisis in Ireland in March 2020; in those 12 months, from March 2019 to March 2020, did you do either of the following online/ on the internet?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4F925183-AA4F-4EBA-8AE9-01BFFB0E821E}"/>
              </a:ext>
            </a:extLst>
          </p:cNvPr>
          <p:cNvSpPr txBox="1">
            <a:spLocks/>
          </p:cNvSpPr>
          <p:nvPr/>
        </p:nvSpPr>
        <p:spPr>
          <a:xfrm>
            <a:off x="789225" y="7264828"/>
            <a:ext cx="6283286" cy="314517"/>
          </a:xfrm>
          <a:prstGeom prst="rect">
            <a:avLst/>
          </a:prstGeom>
        </p:spPr>
        <p:txBody>
          <a:bodyPr anchor="b"/>
          <a:lstStyle>
            <a:lvl1pPr marL="0" indent="0" algn="l" rtl="0" fontAlgn="base">
              <a:lnSpc>
                <a:spcPct val="90000"/>
              </a:lnSpc>
              <a:spcBef>
                <a:spcPts val="1079"/>
              </a:spcBef>
              <a:spcAft>
                <a:spcPct val="0"/>
              </a:spcAft>
              <a:buFont typeface="Arial" panose="020B0604020202020204" pitchFamily="34" charset="0"/>
              <a:buNone/>
              <a:defRPr sz="1079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9978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3297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6616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19935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3253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572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9891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3210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IE" dirty="0"/>
              <a:t>Q.4b And since the Irish government implemented physical distancing measures in response to the </a:t>
            </a:r>
            <a:r>
              <a:rPr lang="en-IE" dirty="0" err="1"/>
              <a:t>Covid</a:t>
            </a:r>
            <a:r>
              <a:rPr lang="en-IE" dirty="0"/>
              <a:t> 19 virus, have you done either of the following online/ on the internet?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198EFDE3-B0CD-44AE-9275-B954BA44E58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7079648"/>
              </p:ext>
            </p:extLst>
          </p:nvPr>
        </p:nvGraphicFramePr>
        <p:xfrm>
          <a:off x="231751" y="1297305"/>
          <a:ext cx="10225136" cy="4932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89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385848217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162998292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46285712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4038494818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67835678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334531218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933373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53991666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xmlns="" val="2528097374"/>
                    </a:ext>
                  </a:extLst>
                </a:gridCol>
              </a:tblGrid>
              <a:tr h="432048">
                <a:tc rowSpan="2"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endParaRPr lang="en-IE" sz="1300" b="1" i="1" kern="1200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Gender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Age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Social Class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Region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Area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1272004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endParaRPr lang="en-IE" sz="1300" b="1" i="1" kern="12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ED40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05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Male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05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Female</a:t>
                      </a:r>
                    </a:p>
                  </a:txBody>
                  <a:tcPr marL="89469" marR="89469" marT="44735" marB="44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-24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25-34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35-49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50-64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65+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ABC1F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C2DE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Dublin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Outside Dublin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Urban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1" kern="120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Rural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3463502"/>
                  </a:ext>
                </a:extLst>
              </a:tr>
              <a:tr h="212744">
                <a:tc>
                  <a:txBody>
                    <a:bodyPr/>
                    <a:lstStyle/>
                    <a:p>
                      <a:pPr algn="l"/>
                      <a:r>
                        <a:rPr lang="en-IE" sz="10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UNWTD</a:t>
                      </a: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999</a:t>
                      </a:r>
                    </a:p>
                  </a:txBody>
                  <a:tcPr marL="10278" marR="10278" marT="10278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2132">
                <a:tc>
                  <a:txBody>
                    <a:bodyPr/>
                    <a:lstStyle/>
                    <a:p>
                      <a:pPr algn="l"/>
                      <a:endParaRPr lang="en-IE" sz="1000" i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  <a:endParaRPr kumimoji="0" lang="en-IE" sz="11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  <a:endParaRPr kumimoji="0" lang="en-IE" sz="11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  <a:endParaRPr kumimoji="0" lang="en-IE" sz="11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  <a:endParaRPr kumimoji="0" lang="en-IE" sz="11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  <a:endParaRPr kumimoji="0" lang="en-IE" sz="11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  <a:endParaRPr kumimoji="0" lang="en-IE" sz="11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15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Past 12 Months’ Pre – Lockdown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457212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u="none" strike="noStrike" dirty="0">
                          <a:effectLst/>
                          <a:latin typeface="+mn-lt"/>
                        </a:rPr>
                        <a:t>ANY</a:t>
                      </a:r>
                      <a:endParaRPr lang="en-IE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u="none" strike="noStrike">
                          <a:effectLst/>
                          <a:latin typeface="+mn-lt"/>
                        </a:rPr>
                        <a:t>28</a:t>
                      </a:r>
                      <a:endParaRPr lang="en-IE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0595989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u="none" strike="noStrike" dirty="0">
                          <a:effectLst/>
                          <a:latin typeface="+mn-lt"/>
                        </a:rPr>
                        <a:t>Watched a play, concert, opera or other artistic output online</a:t>
                      </a:r>
                      <a:endParaRPr lang="en-IE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u="none" strike="noStrike" dirty="0">
                          <a:effectLst/>
                          <a:latin typeface="+mn-lt"/>
                        </a:rPr>
                        <a:t>20</a:t>
                      </a:r>
                      <a:endParaRPr lang="en-IE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254851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u="none" strike="noStrike" dirty="0">
                          <a:effectLst/>
                          <a:latin typeface="+mn-lt"/>
                        </a:rPr>
                        <a:t>Participated in an online arts class/ group /tutorial</a:t>
                      </a:r>
                      <a:endParaRPr lang="en-IE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u="none" strike="noStrike" dirty="0">
                          <a:effectLst/>
                          <a:latin typeface="+mn-lt"/>
                        </a:rPr>
                        <a:t>11</a:t>
                      </a:r>
                      <a:endParaRPr lang="en-IE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8765107"/>
                  </a:ext>
                </a:extLst>
              </a:tr>
              <a:tr h="324192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During Lockdown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644943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u="none" strike="noStrike" dirty="0">
                          <a:effectLst/>
                          <a:latin typeface="+mn-lt"/>
                        </a:rPr>
                        <a:t>ANY</a:t>
                      </a:r>
                      <a:endParaRPr lang="en-IE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u="none" strike="noStrike">
                          <a:effectLst/>
                          <a:latin typeface="+mn-lt"/>
                        </a:rPr>
                        <a:t>32</a:t>
                      </a:r>
                      <a:endParaRPr lang="en-IE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37988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u="none" strike="noStrike" dirty="0">
                          <a:effectLst/>
                          <a:latin typeface="+mn-lt"/>
                        </a:rPr>
                        <a:t>Watched a play, concert, opera or other artistic output online</a:t>
                      </a:r>
                      <a:endParaRPr lang="en-IE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u="none" strike="noStrike" dirty="0">
                          <a:effectLst/>
                          <a:latin typeface="+mn-lt"/>
                        </a:rPr>
                        <a:t>21</a:t>
                      </a:r>
                      <a:endParaRPr lang="en-IE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871582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u="none" strike="noStrike" dirty="0">
                          <a:effectLst/>
                          <a:latin typeface="+mn-lt"/>
                        </a:rPr>
                        <a:t>Participated in an online arts class/ group /tutorial</a:t>
                      </a:r>
                      <a:endParaRPr lang="en-IE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u="none" strike="noStrike" dirty="0">
                          <a:effectLst/>
                          <a:latin typeface="+mn-lt"/>
                        </a:rPr>
                        <a:t>16</a:t>
                      </a:r>
                      <a:endParaRPr lang="en-IE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1392741"/>
                  </a:ext>
                </a:extLst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3976167" y="2917329"/>
            <a:ext cx="1440160" cy="345638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xmlns="" id="{1DE6BFF4-841C-44FA-9DAF-F40F3AADBAC6}"/>
              </a:ext>
            </a:extLst>
          </p:cNvPr>
          <p:cNvSpPr/>
          <p:nvPr/>
        </p:nvSpPr>
        <p:spPr>
          <a:xfrm>
            <a:off x="443124" y="6275220"/>
            <a:ext cx="10021556" cy="504056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600" b="1" dirty="0"/>
              <a:t>As expected, online arts engagement invariably peaks among those under 34 years.</a:t>
            </a:r>
            <a:endParaRPr lang="en-IE" sz="1500" b="1" dirty="0"/>
          </a:p>
        </p:txBody>
      </p:sp>
    </p:spTree>
    <p:extLst>
      <p:ext uri="{BB962C8B-B14F-4D97-AF65-F5344CB8AC3E}">
        <p14:creationId xmlns:p14="http://schemas.microsoft.com/office/powerpoint/2010/main" val="684536276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xmlns="" id="{5536C70F-0E69-4AC9-B112-333371FFFF99}"/>
              </a:ext>
            </a:extLst>
          </p:cNvPr>
          <p:cNvSpPr/>
          <p:nvPr/>
        </p:nvSpPr>
        <p:spPr>
          <a:xfrm>
            <a:off x="10024839" y="4121978"/>
            <a:ext cx="327855" cy="21602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6025E930-4DC5-49DD-A703-399D3DE58B53}"/>
              </a:ext>
            </a:extLst>
          </p:cNvPr>
          <p:cNvSpPr/>
          <p:nvPr/>
        </p:nvSpPr>
        <p:spPr>
          <a:xfrm>
            <a:off x="8290675" y="4745301"/>
            <a:ext cx="327855" cy="216024"/>
          </a:xfrm>
          <a:prstGeom prst="ellipse">
            <a:avLst/>
          </a:prstGeom>
          <a:solidFill>
            <a:srgbClr val="F8B6B8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E362164-DED7-4ED5-9AF3-1AA08B85118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50341" y="397049"/>
            <a:ext cx="9558474" cy="357235"/>
          </a:xfrm>
        </p:spPr>
        <p:txBody>
          <a:bodyPr/>
          <a:lstStyle/>
          <a:p>
            <a:r>
              <a:rPr lang="en-IE" dirty="0"/>
              <a:t>Base: Engaged with Arts Online either ‘past 12 months’ or during Lockdown n -387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0342" y="37009"/>
            <a:ext cx="8580975" cy="408712"/>
          </a:xfrm>
        </p:spPr>
        <p:txBody>
          <a:bodyPr/>
          <a:lstStyle/>
          <a:p>
            <a:r>
              <a:rPr lang="en-IE" dirty="0"/>
              <a:t>Future Arts Engagement Online: Paid Access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BF75B5-20EB-419B-8171-04D3D6BE908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41481" y="7139316"/>
            <a:ext cx="8203238" cy="314517"/>
          </a:xfrm>
        </p:spPr>
        <p:txBody>
          <a:bodyPr anchor="b"/>
          <a:lstStyle/>
          <a:p>
            <a:r>
              <a:rPr lang="en-IE" dirty="0"/>
              <a:t>Q.5 In future, would you be willing to pay for accessing the following online content?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C9E3D0C5-3EA9-4FA0-A2E4-E5527CEF0526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36035427"/>
              </p:ext>
            </p:extLst>
          </p:nvPr>
        </p:nvGraphicFramePr>
        <p:xfrm>
          <a:off x="322349" y="1518838"/>
          <a:ext cx="5814058" cy="5217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F7C4E4AE-158F-4C93-830F-1C32155D0F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333574"/>
              </p:ext>
            </p:extLst>
          </p:nvPr>
        </p:nvGraphicFramePr>
        <p:xfrm>
          <a:off x="4128893" y="1460797"/>
          <a:ext cx="543879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20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0885">
                <a:tc>
                  <a:txBody>
                    <a:bodyPr/>
                    <a:lstStyle/>
                    <a:p>
                      <a:pPr algn="ctr"/>
                      <a:endParaRPr lang="en-IE" sz="12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62C7FC5-3679-4C59-89A0-A0D89599784B}"/>
              </a:ext>
            </a:extLst>
          </p:cNvPr>
          <p:cNvSpPr/>
          <p:nvPr/>
        </p:nvSpPr>
        <p:spPr>
          <a:xfrm>
            <a:off x="285169" y="757089"/>
            <a:ext cx="4896544" cy="5979469"/>
          </a:xfrm>
          <a:prstGeom prst="rect">
            <a:avLst/>
          </a:prstGeom>
          <a:noFill/>
          <a:ln w="38100">
            <a:solidFill>
              <a:srgbClr val="FED4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IE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Watching a play, concert, opera or other artistic output online by Irish artists you enjoy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8E1DF0F-82FB-464D-8040-7A12A97F4967}"/>
              </a:ext>
            </a:extLst>
          </p:cNvPr>
          <p:cNvSpPr/>
          <p:nvPr/>
        </p:nvSpPr>
        <p:spPr>
          <a:xfrm>
            <a:off x="5560343" y="757089"/>
            <a:ext cx="4896544" cy="5979469"/>
          </a:xfrm>
          <a:prstGeom prst="rect">
            <a:avLst/>
          </a:prstGeom>
          <a:noFill/>
          <a:ln w="38100">
            <a:solidFill>
              <a:srgbClr val="FED4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IE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Participating in an online arts class/group/tutorial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xmlns="" id="{846D3616-25BF-49C2-B9AF-5117BDFAC3AD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98442392"/>
              </p:ext>
            </p:extLst>
          </p:nvPr>
        </p:nvGraphicFramePr>
        <p:xfrm>
          <a:off x="5547574" y="1513118"/>
          <a:ext cx="5814058" cy="5217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C0D65983-A4B4-4439-ABB0-3B5CE1C8AA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111925"/>
              </p:ext>
            </p:extLst>
          </p:nvPr>
        </p:nvGraphicFramePr>
        <p:xfrm>
          <a:off x="9160743" y="1460797"/>
          <a:ext cx="543879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20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0885">
                <a:tc>
                  <a:txBody>
                    <a:bodyPr/>
                    <a:lstStyle/>
                    <a:p>
                      <a:pPr algn="ctr"/>
                      <a:endParaRPr lang="en-IE" sz="12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1DE6BFF4-841C-44FA-9DAF-F40F3AADBAC6}"/>
              </a:ext>
            </a:extLst>
          </p:cNvPr>
          <p:cNvSpPr/>
          <p:nvPr/>
        </p:nvSpPr>
        <p:spPr>
          <a:xfrm>
            <a:off x="447775" y="6730838"/>
            <a:ext cx="10021556" cy="506971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600" b="1" dirty="0"/>
              <a:t>Willingness to pay for future online arts activities among recent users is typically above 50% across the key analytic groups, without showing a significant spike among Aficionados.</a:t>
            </a:r>
            <a:endParaRPr lang="en-IE" sz="1500" b="1" dirty="0"/>
          </a:p>
        </p:txBody>
      </p:sp>
    </p:spTree>
    <p:extLst>
      <p:ext uri="{BB962C8B-B14F-4D97-AF65-F5344CB8AC3E}">
        <p14:creationId xmlns:p14="http://schemas.microsoft.com/office/powerpoint/2010/main" val="2234868510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flying through the window&#10;&#10;Description automatically generated">
            <a:extLst>
              <a:ext uri="{FF2B5EF4-FFF2-40B4-BE49-F238E27FC236}">
                <a16:creationId xmlns:a16="http://schemas.microsoft.com/office/drawing/2014/main" xmlns="" id="{B0CEA66B-6A40-4B5F-9D01-1485B24CE3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86" r="9656"/>
          <a:stretch/>
        </p:blipFill>
        <p:spPr>
          <a:xfrm>
            <a:off x="-1" y="0"/>
            <a:ext cx="10664677" cy="75094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0109D4D-3CAA-4C87-8D57-1661210AB559}"/>
              </a:ext>
            </a:extLst>
          </p:cNvPr>
          <p:cNvSpPr/>
          <p:nvPr/>
        </p:nvSpPr>
        <p:spPr>
          <a:xfrm>
            <a:off x="-47962" y="6030334"/>
            <a:ext cx="10784561" cy="1532516"/>
          </a:xfrm>
          <a:prstGeom prst="rect">
            <a:avLst/>
          </a:prstGeom>
          <a:solidFill>
            <a:srgbClr val="54565A">
              <a:alpha val="88000"/>
            </a:srgbClr>
          </a:solidFill>
        </p:spPr>
        <p:txBody>
          <a:bodyPr rtlCol="0" anchor="ctr"/>
          <a:lstStyle/>
          <a:p>
            <a:pPr algn="ctr" defTabSz="986638" eaLnBrk="0" hangingPunct="0"/>
            <a:endParaRPr lang="en-IE" sz="1942">
              <a:solidFill>
                <a:prstClr val="black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2" name="Espaço Reservado para Imagem 5">
            <a:extLst>
              <a:ext uri="{FF2B5EF4-FFF2-40B4-BE49-F238E27FC236}">
                <a16:creationId xmlns:a16="http://schemas.microsoft.com/office/drawing/2014/main" xmlns="" id="{D4D0C6DF-5F89-4A02-80C6-9C9A91BADC86}"/>
              </a:ext>
            </a:extLst>
          </p:cNvPr>
          <p:cNvSpPr txBox="1">
            <a:spLocks/>
          </p:cNvSpPr>
          <p:nvPr/>
        </p:nvSpPr>
        <p:spPr>
          <a:xfrm>
            <a:off x="2419712" y="137224"/>
            <a:ext cx="8244965" cy="750945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noFill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86638">
              <a:spcBef>
                <a:spcPts val="1079"/>
              </a:spcBef>
            </a:pPr>
            <a:r>
              <a:rPr lang="pt-BR" sz="1726"/>
              <a:t>a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xmlns="" id="{7EA95C01-3597-4883-8284-F3BC68B861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2827" y="6517729"/>
            <a:ext cx="6289875" cy="519048"/>
          </a:xfrm>
        </p:spPr>
        <p:txBody>
          <a:bodyPr anchor="ctr"/>
          <a:lstStyle/>
          <a:p>
            <a:r>
              <a:rPr lang="en-IE" dirty="0">
                <a:latin typeface="Trebuchet MS"/>
              </a:rPr>
              <a:t>Summary &amp; Conclusions</a:t>
            </a:r>
            <a:endParaRPr lang="en-IE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862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D87C3B1-CE41-4E06-AD9C-5FCCC9743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Summary &amp; conclusions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00E6C1B0-D473-45E9-8D82-4BBE03D09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775" y="722967"/>
            <a:ext cx="9619774" cy="4991133"/>
          </a:xfrm>
        </p:spPr>
        <p:txBody>
          <a:bodyPr/>
          <a:lstStyle/>
          <a:p>
            <a:pPr marL="0" indent="0">
              <a:buNone/>
            </a:pPr>
            <a:r>
              <a:rPr lang="en-IE" dirty="0"/>
              <a:t>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E" dirty="0"/>
              <a:t>69% of all Irish adults are ‘arts goers’. Aficionados again account for c. 1 in 5 arts attendees (and from previous research c. 50% of all attendances).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E" dirty="0"/>
              <a:t>As of June 2020, there is widespread concern at attending live arts events – the key distinction however is between indoor and outdoor venues.  Attendees, especially the earliest returners, will clearly need extensive reassurances.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E" dirty="0"/>
              <a:t>Levels of high concern with indoor arts venues consistently peak among Aficionados (i.e. those most familiar with these venues). Demographically, levels of concern are lowest among the youngest age group; and highest among Women, in Dublin and Urban areas.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E" dirty="0"/>
              <a:t>Limits on capacity and the provision of face masks &amp; gloves/ hand sanitiser are the top ranked initiatives to encourage the public to be more likely to attend live arts performances (each exceeding the impact of price reductions).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E" dirty="0"/>
              <a:t>The positive impact of the initiatives typically peaks among </a:t>
            </a:r>
            <a:r>
              <a:rPr lang="en-IE" i="1" dirty="0"/>
              <a:t>Aficionados; 68% of whom are more likely to attend when there is a limit on numbers.</a:t>
            </a:r>
            <a:r>
              <a:rPr lang="en-IE" dirty="0"/>
              <a:t> The positive impact of the initiatives is also consistently higher among the youngest age group.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E" dirty="0"/>
              <a:t>The incidence of online arts engagement is strongest among younger age groups and Aficionados – who also exhibit the highest rate of increase during Lockdown. Is there an opportunity to promote the safety measures of arts venues via these same online activities?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E" dirty="0"/>
              <a:t>Willingness to pay for future online arts activities among recent users is typically above 50% across the key analytic groups, without showing a significant spike among Aficionados.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92449508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9A002F-F609-4E13-80D2-CCEF5AC951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2" y="-78099"/>
            <a:ext cx="10688636" cy="7559437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2E80200E-832B-4DA2-BD9C-8ADC145FD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974" y="1924330"/>
            <a:ext cx="4356137" cy="799916"/>
          </a:xfrm>
        </p:spPr>
        <p:txBody>
          <a:bodyPr/>
          <a:lstStyle/>
          <a:p>
            <a:r>
              <a:rPr lang="en-US" altLang="en-US" sz="582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</a:t>
            </a:r>
            <a:r>
              <a:rPr lang="en-US" altLang="en-US" sz="5827" dirty="0">
                <a:solidFill>
                  <a:srgbClr val="54C0E8"/>
                </a:solidFill>
              </a:rPr>
              <a:t>.</a:t>
            </a:r>
            <a:endParaRPr lang="en-US" sz="5827" dirty="0">
              <a:solidFill>
                <a:srgbClr val="54C0E8"/>
              </a:solidFill>
            </a:endParaRP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xmlns="" id="{33544175-7590-4965-9D73-6B78919D035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139519" y="6335993"/>
            <a:ext cx="2820412" cy="643555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sz="129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Milltown House </a:t>
            </a:r>
          </a:p>
          <a:p>
            <a:pPr algn="l">
              <a:spcBef>
                <a:spcPts val="0"/>
              </a:spcBef>
            </a:pPr>
            <a:r>
              <a:rPr lang="en-US" sz="129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Mount Saint </a:t>
            </a:r>
            <a:r>
              <a:rPr lang="en-US" sz="1295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Annes</a:t>
            </a:r>
            <a:endParaRPr lang="en-US" sz="1295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129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Milltown, Dublin 6  -  D06 Y822 </a:t>
            </a:r>
          </a:p>
          <a:p>
            <a:pPr algn="l">
              <a:spcBef>
                <a:spcPts val="0"/>
              </a:spcBef>
            </a:pPr>
            <a:r>
              <a:rPr lang="en-US" sz="129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+353 1 205 7500  |  www.banda.ie</a:t>
            </a:r>
          </a:p>
          <a:p>
            <a:pPr algn="l">
              <a:spcBef>
                <a:spcPts val="0"/>
              </a:spcBef>
            </a:pPr>
            <a:endParaRPr lang="en-US" sz="129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52101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1493DFCD-8C15-4E1A-80C1-9F1071F897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EB6A6D21-F063-4E20-9B3F-DB6806D4C2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3217" y="183280"/>
            <a:ext cx="5538026" cy="575542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defTabSz="875392">
              <a:spcBef>
                <a:spcPct val="0"/>
              </a:spcBef>
            </a:pPr>
            <a:r>
              <a:rPr lang="en-US" sz="2681" dirty="0">
                <a:cs typeface="Calibri" panose="020F0502020204030204" pitchFamily="34" charset="0"/>
              </a:rPr>
              <a:t>Research Background &amp; Objectives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D301A0E6-5601-4E68-B39B-9A51BD28C9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72" name="Espaço Reservado para Texto 71">
            <a:extLst>
              <a:ext uri="{FF2B5EF4-FFF2-40B4-BE49-F238E27FC236}">
                <a16:creationId xmlns:a16="http://schemas.microsoft.com/office/drawing/2014/main" xmlns="" id="{8251CB17-0EC3-4366-B277-E9405F648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45" y="828935"/>
            <a:ext cx="4900885" cy="567188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5000"/>
              </a:lnSpc>
              <a:spcBef>
                <a:spcPts val="647"/>
              </a:spcBef>
              <a:spcAft>
                <a:spcPts val="647"/>
              </a:spcAft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This National Survey was conducted to </a:t>
            </a:r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establish levels of willingness to attend live arts events and alternative formats as Ireland adapts to the </a:t>
            </a:r>
            <a:r>
              <a:rPr lang="en-I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Covid</a:t>
            </a:r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 19 pandemic. </a:t>
            </a:r>
          </a:p>
          <a:p>
            <a:pPr>
              <a:lnSpc>
                <a:spcPct val="95000"/>
              </a:lnSpc>
              <a:spcBef>
                <a:spcPts val="647"/>
              </a:spcBef>
              <a:spcAft>
                <a:spcPts val="647"/>
              </a:spcAft>
            </a:pPr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The full programme of interviews was conducted online and all aspects of the online survey design were managed by Behaviour &amp; Attitudes internally with the sample drawn from our own consumer panel Acumen.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I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B&amp;A’s Online Omnibus is strictly quota controlled to reflect the national population and delivers a sample of 1,000 adults aged 16 years plus.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I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The sample selected for the survey is extracted abiding by strict contact rules with individuals randomly selected within the survey target groupings. The quality controls applied to each survey include a series of integrity checks, including time for completion and screening data response patterns.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Comparisons with previous Arts Council national surveys are drawn where possible (with the caveat previous research used face to face approach for data collection).</a:t>
            </a:r>
            <a:endParaRPr lang="en-I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5000"/>
              </a:lnSpc>
              <a:spcBef>
                <a:spcPts val="647"/>
              </a:spcBef>
              <a:spcAft>
                <a:spcPts val="647"/>
              </a:spcAft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This research was conducted in June 2020.</a:t>
            </a:r>
          </a:p>
          <a:p>
            <a:pPr marL="0" indent="0">
              <a:lnSpc>
                <a:spcPct val="95000"/>
              </a:lnSpc>
              <a:spcBef>
                <a:spcPts val="647"/>
              </a:spcBef>
              <a:spcAft>
                <a:spcPts val="647"/>
              </a:spcAft>
              <a:buNone/>
            </a:pPr>
            <a:endParaRPr lang="en-IE" altLang="en-US" sz="1403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04BC1D4-8065-457F-8643-63D844030D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693"/>
          <a:stretch/>
        </p:blipFill>
        <p:spPr>
          <a:xfrm>
            <a:off x="4675195" y="0"/>
            <a:ext cx="7817257" cy="7454282"/>
          </a:xfrm>
          <a:prstGeom prst="parallelogram">
            <a:avLst>
              <a:gd name="adj" fmla="val 24990"/>
            </a:avLst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8F3D80F-9358-4AC0-8545-6E5E19BA73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7407" y="342179"/>
            <a:ext cx="1118015" cy="45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96203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6AF9FB-7874-4CEE-A061-C0C481B6558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Base: All Adults aged 16+ n – 999</a:t>
            </a:r>
            <a:endParaRPr lang="en-I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dirty="0"/>
              <a:t>Sample Profile : Demographics</a:t>
            </a:r>
            <a:endParaRPr lang="en-I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53804499"/>
              </p:ext>
            </p:extLst>
          </p:nvPr>
        </p:nvGraphicFramePr>
        <p:xfrm>
          <a:off x="704778" y="1652588"/>
          <a:ext cx="6439741" cy="3992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8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33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57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85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58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1274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957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99245">
                <a:tc gridSpan="2">
                  <a:txBody>
                    <a:bodyPr/>
                    <a:lstStyle/>
                    <a:p>
                      <a:pPr algn="l" fontAlgn="b"/>
                      <a:endParaRPr lang="en-IE" sz="16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rgbClr val="54C0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54C0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4C0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E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</a:p>
                  </a:txBody>
                  <a:tcPr marL="45720" marR="45720" anchor="ctr">
                    <a:lnT w="9525" cap="flat" cmpd="sng" algn="ctr">
                      <a:solidFill>
                        <a:srgbClr val="54C0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4C0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E" sz="16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IE" sz="16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T w="9525" cap="flat" cmpd="sng" algn="ctr">
                      <a:solidFill>
                        <a:srgbClr val="54C0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4C0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E" sz="14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</a:p>
                  </a:txBody>
                  <a:tcPr marL="45720" marR="4572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4C0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4C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9245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IE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Gender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rgbClr val="54C0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4C0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Male</a:t>
                      </a: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49</a:t>
                      </a: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IE" sz="16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noFill/>
                  </a:tcPr>
                </a:tc>
                <a:tc rowSpan="4">
                  <a:txBody>
                    <a:bodyPr/>
                    <a:lstStyle/>
                    <a:p>
                      <a:pPr algn="l" fontAlgn="b"/>
                      <a:r>
                        <a:rPr lang="en-IE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Region</a:t>
                      </a:r>
                    </a:p>
                  </a:txBody>
                  <a:tcPr marL="45720" marR="45720" anchor="ctr">
                    <a:solidFill>
                      <a:srgbClr val="54C0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Dublin</a:t>
                      </a:r>
                    </a:p>
                  </a:txBody>
                  <a:tcPr marL="45720" marR="45720" anchor="ctr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</a:t>
                      </a:r>
                    </a:p>
                  </a:txBody>
                  <a:tcPr marL="45720" marR="4572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9245">
                <a:tc vMerge="1">
                  <a:txBody>
                    <a:bodyPr/>
                    <a:lstStyle/>
                    <a:p>
                      <a:pPr algn="l" fontAlgn="b"/>
                      <a:endParaRPr lang="en-I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Female</a:t>
                      </a: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51</a:t>
                      </a: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IE" sz="16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I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Leinster</a:t>
                      </a:r>
                    </a:p>
                  </a:txBody>
                  <a:tcPr marL="45720" marR="45720" anchor="ctr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27</a:t>
                      </a:r>
                    </a:p>
                  </a:txBody>
                  <a:tcPr marL="45720" marR="4572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9245">
                <a:tc rowSpan="5">
                  <a:txBody>
                    <a:bodyPr/>
                    <a:lstStyle/>
                    <a:p>
                      <a:pPr algn="l" fontAlgn="b"/>
                      <a:r>
                        <a:rPr lang="en-IE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rgbClr val="54C0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4C0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18-24</a:t>
                      </a:r>
                    </a:p>
                  </a:txBody>
                  <a:tcPr marL="45720" marR="45720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45720" marR="45720" anchor="ctr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IE" sz="16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I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Munster</a:t>
                      </a:r>
                    </a:p>
                  </a:txBody>
                  <a:tcPr marL="45720" marR="45720" anchor="ctr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27</a:t>
                      </a:r>
                    </a:p>
                  </a:txBody>
                  <a:tcPr marL="45720" marR="4572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9245">
                <a:tc vMerge="1">
                  <a:txBody>
                    <a:bodyPr/>
                    <a:lstStyle/>
                    <a:p>
                      <a:pPr algn="l" fontAlgn="b"/>
                      <a:endParaRPr lang="en-I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25-34</a:t>
                      </a:r>
                    </a:p>
                  </a:txBody>
                  <a:tcPr marL="45720" marR="45720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45720" marR="45720" anchor="ctr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IE" sz="16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I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Conn/Ulster</a:t>
                      </a:r>
                    </a:p>
                  </a:txBody>
                  <a:tcPr marL="45720" marR="45720" anchor="ctr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45720" marR="4572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9245">
                <a:tc vMerge="1">
                  <a:txBody>
                    <a:bodyPr/>
                    <a:lstStyle/>
                    <a:p>
                      <a:pPr algn="l" fontAlgn="b"/>
                      <a:endParaRPr lang="en-I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35-49</a:t>
                      </a:r>
                    </a:p>
                  </a:txBody>
                  <a:tcPr marL="45720" marR="45720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</a:p>
                  </a:txBody>
                  <a:tcPr marL="45720" marR="45720" anchor="ctr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IE" sz="16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IE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</a:t>
                      </a:r>
                    </a:p>
                  </a:txBody>
                  <a:tcPr marL="45720" marR="45720" anchor="ctr">
                    <a:solidFill>
                      <a:srgbClr val="54C0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Urban</a:t>
                      </a: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 marL="45720" marR="4572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9245">
                <a:tc vMerge="1">
                  <a:txBody>
                    <a:bodyPr/>
                    <a:lstStyle/>
                    <a:p>
                      <a:pPr algn="l" fontAlgn="b"/>
                      <a:endParaRPr lang="en-I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50-64</a:t>
                      </a:r>
                    </a:p>
                  </a:txBody>
                  <a:tcPr marL="45720" marR="45720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45720" marR="45720" anchor="ctr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IE" sz="16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I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Rural</a:t>
                      </a: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45720" marR="4572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9245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65+</a:t>
                      </a:r>
                    </a:p>
                  </a:txBody>
                  <a:tcPr marL="45720" marR="45720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45720" marR="45720" anchor="ctr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IE" sz="16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E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IE" sz="16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IE" sz="1600" b="0" i="0" u="none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9245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IE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Social </a:t>
                      </a:r>
                    </a:p>
                    <a:p>
                      <a:pPr algn="l" fontAlgn="b"/>
                      <a:r>
                        <a:rPr lang="en-IE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rgbClr val="54C0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C0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ABC1F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IE" sz="16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E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E" sz="16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16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9245">
                <a:tc vMerge="1">
                  <a:txBody>
                    <a:bodyPr/>
                    <a:lstStyle/>
                    <a:p>
                      <a:pPr algn="l" fontAlgn="b"/>
                      <a:endParaRPr lang="en-I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C2DE</a:t>
                      </a:r>
                    </a:p>
                  </a:txBody>
                  <a:tcPr marL="45720" marR="45720"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</a:t>
                      </a:r>
                    </a:p>
                  </a:txBody>
                  <a:tcPr marL="45720" marR="45720"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IE" sz="16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E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E" sz="16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16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69B4188-4BA2-4851-851D-164FAA594BC0}"/>
              </a:ext>
            </a:extLst>
          </p:cNvPr>
          <p:cNvSpPr txBox="1"/>
          <p:nvPr/>
        </p:nvSpPr>
        <p:spPr>
          <a:xfrm>
            <a:off x="833327" y="7229365"/>
            <a:ext cx="1342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Sample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C00349-47F4-4709-9398-3D8E576B63DF}"/>
              </a:ext>
            </a:extLst>
          </p:cNvPr>
          <p:cNvSpPr/>
          <p:nvPr/>
        </p:nvSpPr>
        <p:spPr>
          <a:xfrm flipH="1">
            <a:off x="7475864" y="-1"/>
            <a:ext cx="3222327" cy="7576457"/>
          </a:xfrm>
          <a:prstGeom prst="rect">
            <a:avLst/>
          </a:prstGeom>
          <a:gradFill flip="none" rotWithShape="1">
            <a:gsLst>
              <a:gs pos="0">
                <a:srgbClr val="A6A6A6">
                  <a:shade val="30000"/>
                  <a:satMod val="115000"/>
                </a:srgbClr>
              </a:gs>
              <a:gs pos="50000">
                <a:srgbClr val="A6A6A6">
                  <a:shade val="67500"/>
                  <a:satMod val="115000"/>
                </a:srgbClr>
              </a:gs>
              <a:gs pos="100000">
                <a:srgbClr val="A6A6A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01BA1A2-1C36-45A5-A008-7BE757781A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3257" y="208399"/>
            <a:ext cx="1348125" cy="54869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55D2CB3-AC2F-49EB-8A4A-C7FA859135D9}"/>
              </a:ext>
            </a:extLst>
          </p:cNvPr>
          <p:cNvGrpSpPr/>
          <p:nvPr/>
        </p:nvGrpSpPr>
        <p:grpSpPr>
          <a:xfrm>
            <a:off x="7689169" y="4116224"/>
            <a:ext cx="3045770" cy="1528066"/>
            <a:chOff x="7811236" y="1932476"/>
            <a:chExt cx="3045770" cy="152806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0C9751D7-534B-4337-B212-F76DE0499899}"/>
                </a:ext>
              </a:extLst>
            </p:cNvPr>
            <p:cNvSpPr txBox="1"/>
            <p:nvPr/>
          </p:nvSpPr>
          <p:spPr>
            <a:xfrm>
              <a:off x="7811236" y="1932476"/>
              <a:ext cx="7457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E" sz="1600" b="1" dirty="0">
                  <a:solidFill>
                    <a:schemeClr val="bg1"/>
                  </a:solidFill>
                  <a:latin typeface="+mn-lt"/>
                </a:rPr>
                <a:t>Dublin</a:t>
              </a:r>
            </a:p>
            <a:p>
              <a:pPr algn="ctr"/>
              <a:r>
                <a:rPr lang="en-IE" sz="2000" b="1" dirty="0">
                  <a:solidFill>
                    <a:schemeClr val="bg1"/>
                  </a:solidFill>
                  <a:latin typeface="+mn-lt"/>
                </a:rPr>
                <a:t>29%</a:t>
              </a:r>
            </a:p>
          </p:txBody>
        </p:sp>
        <p:pic>
          <p:nvPicPr>
            <p:cNvPr id="10" name="Picture 9" descr="A close up of a map&#10;&#10;Description automatically generated">
              <a:extLst>
                <a:ext uri="{FF2B5EF4-FFF2-40B4-BE49-F238E27FC236}">
                  <a16:creationId xmlns:a16="http://schemas.microsoft.com/office/drawing/2014/main" xmlns="" id="{8C8E29A1-DEB3-41F1-BB58-94FF209E3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5477" y="2624567"/>
              <a:ext cx="517236" cy="72271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25D4C8F-0C0C-4BB4-956F-27FB865FC229}"/>
                </a:ext>
              </a:extLst>
            </p:cNvPr>
            <p:cNvSpPr txBox="1"/>
            <p:nvPr/>
          </p:nvSpPr>
          <p:spPr>
            <a:xfrm>
              <a:off x="8621447" y="1932476"/>
              <a:ext cx="11971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600" b="1" dirty="0">
                  <a:solidFill>
                    <a:schemeClr val="bg1"/>
                  </a:solidFill>
                  <a:latin typeface="+mn-lt"/>
                </a:rPr>
                <a:t>Urban</a:t>
              </a:r>
            </a:p>
            <a:p>
              <a:pPr algn="ctr"/>
              <a:r>
                <a:rPr lang="en-IE" sz="2000" b="1" dirty="0">
                  <a:solidFill>
                    <a:schemeClr val="bg1"/>
                  </a:solidFill>
                  <a:latin typeface="+mn-lt"/>
                </a:rPr>
                <a:t>66%</a:t>
              </a:r>
            </a:p>
          </p:txBody>
        </p:sp>
        <p:pic>
          <p:nvPicPr>
            <p:cNvPr id="14" name="Graphic 13" descr="City">
              <a:extLst>
                <a:ext uri="{FF2B5EF4-FFF2-40B4-BE49-F238E27FC236}">
                  <a16:creationId xmlns:a16="http://schemas.microsoft.com/office/drawing/2014/main" xmlns="" id="{234EB5EB-2F1B-4F61-B35B-5F5EC9B1D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704210" y="2546142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Farm scene">
              <a:extLst>
                <a:ext uri="{FF2B5EF4-FFF2-40B4-BE49-F238E27FC236}">
                  <a16:creationId xmlns:a16="http://schemas.microsoft.com/office/drawing/2014/main" xmlns="" id="{7BEF50A8-D00B-4848-8125-1E7876954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729687" y="2500808"/>
              <a:ext cx="914400" cy="914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3C9A62B-E766-4A52-B5C3-70379A481BC0}"/>
                </a:ext>
              </a:extLst>
            </p:cNvPr>
            <p:cNvSpPr txBox="1"/>
            <p:nvPr/>
          </p:nvSpPr>
          <p:spPr>
            <a:xfrm>
              <a:off x="9659820" y="1932476"/>
              <a:ext cx="11971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600" b="1" dirty="0">
                  <a:solidFill>
                    <a:schemeClr val="bg1"/>
                  </a:solidFill>
                  <a:latin typeface="+mn-lt"/>
                </a:rPr>
                <a:t>Rural</a:t>
              </a:r>
            </a:p>
            <a:p>
              <a:pPr algn="ctr"/>
              <a:r>
                <a:rPr lang="en-IE" sz="2000" b="1" dirty="0">
                  <a:solidFill>
                    <a:schemeClr val="bg1"/>
                  </a:solidFill>
                  <a:latin typeface="+mn-lt"/>
                </a:rPr>
                <a:t>34%</a:t>
              </a:r>
            </a:p>
          </p:txBody>
        </p:sp>
      </p:grpSp>
      <p:pic>
        <p:nvPicPr>
          <p:cNvPr id="21" name="Graphic 20" descr="Man">
            <a:extLst>
              <a:ext uri="{FF2B5EF4-FFF2-40B4-BE49-F238E27FC236}">
                <a16:creationId xmlns:a16="http://schemas.microsoft.com/office/drawing/2014/main" xmlns="" id="{4BCB4520-0004-4AEA-910D-876467C67D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75282" y="2014350"/>
            <a:ext cx="914400" cy="914400"/>
          </a:xfrm>
          <a:prstGeom prst="rect">
            <a:avLst/>
          </a:prstGeom>
        </p:spPr>
      </p:pic>
      <p:pic>
        <p:nvPicPr>
          <p:cNvPr id="23" name="Graphic 22" descr="Woman">
            <a:extLst>
              <a:ext uri="{FF2B5EF4-FFF2-40B4-BE49-F238E27FC236}">
                <a16:creationId xmlns:a16="http://schemas.microsoft.com/office/drawing/2014/main" xmlns="" id="{63806350-F373-49D2-985B-9BEAEAE5DF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326463" y="2014350"/>
            <a:ext cx="914400" cy="914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AC6D4E1-AC6E-4DE0-A52D-ECCAB6FBD264}"/>
              </a:ext>
            </a:extLst>
          </p:cNvPr>
          <p:cNvSpPr txBox="1"/>
          <p:nvPr/>
        </p:nvSpPr>
        <p:spPr>
          <a:xfrm>
            <a:off x="8129354" y="1578537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6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Male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1A4BD4A-05B7-4CFE-89FA-20BBF3931E89}"/>
              </a:ext>
            </a:extLst>
          </p:cNvPr>
          <p:cNvSpPr txBox="1"/>
          <p:nvPr/>
        </p:nvSpPr>
        <p:spPr>
          <a:xfrm>
            <a:off x="9395963" y="1578537"/>
            <a:ext cx="798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6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Female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B459648-7287-427F-A807-79DA86F6B2F6}"/>
              </a:ext>
            </a:extLst>
          </p:cNvPr>
          <p:cNvSpPr txBox="1"/>
          <p:nvPr/>
        </p:nvSpPr>
        <p:spPr>
          <a:xfrm>
            <a:off x="8118620" y="3064967"/>
            <a:ext cx="768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49%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E8C7981-538C-4AF7-BEA5-69142B8F13F8}"/>
              </a:ext>
            </a:extLst>
          </p:cNvPr>
          <p:cNvSpPr txBox="1"/>
          <p:nvPr/>
        </p:nvSpPr>
        <p:spPr>
          <a:xfrm>
            <a:off x="9512594" y="3064967"/>
            <a:ext cx="6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51%</a:t>
            </a:r>
          </a:p>
        </p:txBody>
      </p:sp>
    </p:spTree>
    <p:extLst>
      <p:ext uri="{BB962C8B-B14F-4D97-AF65-F5344CB8AC3E}">
        <p14:creationId xmlns:p14="http://schemas.microsoft.com/office/powerpoint/2010/main" val="355713284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B41354C-CA29-4B4A-AC98-9202677C1942}"/>
              </a:ext>
            </a:extLst>
          </p:cNvPr>
          <p:cNvSpPr/>
          <p:nvPr/>
        </p:nvSpPr>
        <p:spPr>
          <a:xfrm>
            <a:off x="405089" y="1951617"/>
            <a:ext cx="4842972" cy="5006500"/>
          </a:xfrm>
          <a:prstGeom prst="rect">
            <a:avLst/>
          </a:prstGeom>
          <a:solidFill>
            <a:schemeClr val="bg1">
              <a:lumMod val="50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 sz="2266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4626491-94EB-4FB0-860F-3090455ACC5D}"/>
              </a:ext>
            </a:extLst>
          </p:cNvPr>
          <p:cNvSpPr txBox="1"/>
          <p:nvPr/>
        </p:nvSpPr>
        <p:spPr>
          <a:xfrm>
            <a:off x="476342" y="2252784"/>
            <a:ext cx="4771720" cy="46072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IE" sz="1726" b="1">
                <a:solidFill>
                  <a:srgbClr val="FED402"/>
                </a:solidFill>
                <a:latin typeface="Calibri"/>
                <a:cs typeface="Calibri"/>
              </a:rPr>
              <a:t>29</a:t>
            </a:r>
            <a:r>
              <a:rPr lang="en-IE" sz="1726" b="1" baseline="30000">
                <a:solidFill>
                  <a:srgbClr val="FED402"/>
                </a:solidFill>
                <a:latin typeface="Calibri"/>
                <a:cs typeface="Calibri"/>
              </a:rPr>
              <a:t>th</a:t>
            </a:r>
            <a:r>
              <a:rPr lang="en-IE" sz="1726" b="1">
                <a:solidFill>
                  <a:srgbClr val="FED402"/>
                </a:solidFill>
                <a:latin typeface="Calibri"/>
                <a:cs typeface="Calibri"/>
              </a:rPr>
              <a:t> Feb: </a:t>
            </a:r>
            <a:r>
              <a:rPr lang="en-IE" sz="1726" b="1">
                <a:solidFill>
                  <a:prstClr val="black"/>
                </a:solidFill>
                <a:latin typeface="Calibri"/>
                <a:cs typeface="Calibri"/>
              </a:rPr>
              <a:t>First confirmed case of Covid-19 diagnosed in Ireland</a:t>
            </a:r>
          </a:p>
          <a:p>
            <a:pPr>
              <a:defRPr/>
            </a:pPr>
            <a:endParaRPr lang="en-IE" sz="1726" b="1">
              <a:solidFill>
                <a:srgbClr val="FED402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IE" sz="1726" b="1">
                <a:solidFill>
                  <a:srgbClr val="FED402"/>
                </a:solidFill>
                <a:latin typeface="Calibri"/>
                <a:cs typeface="Calibri"/>
              </a:rPr>
              <a:t>15</a:t>
            </a:r>
            <a:r>
              <a:rPr lang="en-IE" sz="1726" b="1" baseline="30000">
                <a:solidFill>
                  <a:srgbClr val="FED402"/>
                </a:solidFill>
                <a:latin typeface="Calibri"/>
                <a:cs typeface="Calibri"/>
              </a:rPr>
              <a:t>th</a:t>
            </a:r>
            <a:r>
              <a:rPr lang="en-IE" sz="1726" b="1">
                <a:solidFill>
                  <a:srgbClr val="FED402"/>
                </a:solidFill>
                <a:latin typeface="Calibri"/>
                <a:cs typeface="Calibri"/>
              </a:rPr>
              <a:t> March: </a:t>
            </a:r>
            <a:r>
              <a:rPr lang="en-IE" sz="1726" b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Calibri"/>
              </a:rPr>
              <a:t>292 cases, 2 deaths, schools, universities, childcare settings, pubs, playgrounds, stores closed. Social distancing measures in place. Stock markets plunging. </a:t>
            </a:r>
            <a:r>
              <a:rPr lang="en-IE" sz="1726" b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Gatherings</a:t>
            </a:r>
            <a:r>
              <a:rPr lang="en-IE" sz="1726" b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Calibri"/>
              </a:rPr>
              <a:t>/Celebrations/ festivities cancelled. </a:t>
            </a:r>
            <a:endParaRPr lang="en-IE" sz="1726" b="1">
              <a:solidFill>
                <a:prstClr val="black">
                  <a:lumMod val="95000"/>
                  <a:lumOff val="5000"/>
                </a:prstClr>
              </a:solidFill>
              <a:cs typeface="Calibri"/>
            </a:endParaRPr>
          </a:p>
          <a:p>
            <a:pPr>
              <a:defRPr/>
            </a:pPr>
            <a:endParaRPr lang="en-IE" sz="1726" b="1">
              <a:solidFill>
                <a:srgbClr val="FED402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IE" sz="1726" b="1">
                <a:solidFill>
                  <a:srgbClr val="FED402"/>
                </a:solidFill>
                <a:latin typeface="Calibri"/>
                <a:cs typeface="Calibri"/>
              </a:rPr>
              <a:t>5</a:t>
            </a:r>
            <a:r>
              <a:rPr lang="en-IE" sz="1726" b="1" baseline="30000">
                <a:solidFill>
                  <a:srgbClr val="FED402"/>
                </a:solidFill>
                <a:latin typeface="Calibri"/>
                <a:cs typeface="Calibri"/>
              </a:rPr>
              <a:t>th</a:t>
            </a:r>
            <a:r>
              <a:rPr lang="en-IE" sz="1726" b="1">
                <a:solidFill>
                  <a:srgbClr val="FED402"/>
                </a:solidFill>
                <a:latin typeface="Calibri"/>
                <a:cs typeface="Calibri"/>
              </a:rPr>
              <a:t> May </a:t>
            </a:r>
            <a:r>
              <a:rPr lang="en-IE" sz="1726" b="1">
                <a:solidFill>
                  <a:prstClr val="black"/>
                </a:solidFill>
                <a:latin typeface="Calibri"/>
              </a:rPr>
              <a:t>21,983 cases, 1,339 deaths.  Lockdown measures extended to 18</a:t>
            </a:r>
            <a:r>
              <a:rPr lang="en-IE" sz="1726" b="1" baseline="30000">
                <a:solidFill>
                  <a:prstClr val="black"/>
                </a:solidFill>
                <a:latin typeface="Calibri"/>
              </a:rPr>
              <a:t>th</a:t>
            </a:r>
            <a:r>
              <a:rPr lang="en-IE" sz="1726" b="1">
                <a:solidFill>
                  <a:prstClr val="black"/>
                </a:solidFill>
                <a:latin typeface="Calibri"/>
              </a:rPr>
              <a:t> May, will continue in some form until the end of the summer at least.</a:t>
            </a:r>
          </a:p>
          <a:p>
            <a:pPr>
              <a:defRPr/>
            </a:pPr>
            <a:endParaRPr lang="en-IE" sz="1726" b="1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IE" sz="1726" b="1">
                <a:solidFill>
                  <a:srgbClr val="FED402"/>
                </a:solidFill>
                <a:latin typeface="Calibri"/>
                <a:cs typeface="Calibri"/>
              </a:rPr>
              <a:t>5</a:t>
            </a:r>
            <a:r>
              <a:rPr lang="en-IE" sz="1726" b="1" baseline="30000">
                <a:solidFill>
                  <a:srgbClr val="FED402"/>
                </a:solidFill>
                <a:latin typeface="Calibri"/>
                <a:cs typeface="Calibri"/>
              </a:rPr>
              <a:t>th</a:t>
            </a:r>
            <a:r>
              <a:rPr lang="en-IE" sz="1726" b="1">
                <a:solidFill>
                  <a:srgbClr val="FED402"/>
                </a:solidFill>
                <a:latin typeface="Calibri"/>
                <a:cs typeface="Calibri"/>
              </a:rPr>
              <a:t> June </a:t>
            </a:r>
            <a:r>
              <a:rPr lang="en-IE" sz="1726" b="1">
                <a:solidFill>
                  <a:prstClr val="black"/>
                </a:solidFill>
                <a:latin typeface="Calibri"/>
              </a:rPr>
              <a:t>25,163 cases, 1,670 deaths. Announcement made that lockdown measures were to be eased, and the plan was to be accelerated.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1AC29285-8527-4244-87CA-D195FB599A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6270" y="240060"/>
            <a:ext cx="8970183" cy="467628"/>
          </a:xfrm>
          <a:prstGeom prst="rect">
            <a:avLst/>
          </a:prstGeom>
        </p:spPr>
        <p:txBody>
          <a:bodyPr anchor="t"/>
          <a:lstStyle/>
          <a:p>
            <a:r>
              <a:rPr lang="en-IE" sz="2590" dirty="0">
                <a:latin typeface="Trebuchet MS"/>
              </a:rPr>
              <a:t>Covid-19: Life has changed dramatically…</a:t>
            </a:r>
          </a:p>
          <a:p>
            <a:r>
              <a:rPr lang="en-IE" sz="2590" dirty="0">
                <a:latin typeface="Trebuchet MS"/>
              </a:rPr>
              <a:t>although at the time of this fieldwork (June 2020) it was beginning to feel that the worst of the virus may be over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9B7A3CB-C3B1-2A4E-9980-F974EC54C7F3}"/>
              </a:ext>
            </a:extLst>
          </p:cNvPr>
          <p:cNvGrpSpPr/>
          <p:nvPr/>
        </p:nvGrpSpPr>
        <p:grpSpPr>
          <a:xfrm>
            <a:off x="126971" y="1550794"/>
            <a:ext cx="801648" cy="801648"/>
            <a:chOff x="99655" y="1016742"/>
            <a:chExt cx="914400" cy="9144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82BB7865-4355-F645-9AFC-474AB6D67BE3}"/>
                </a:ext>
              </a:extLst>
            </p:cNvPr>
            <p:cNvSpPr/>
            <p:nvPr/>
          </p:nvSpPr>
          <p:spPr>
            <a:xfrm>
              <a:off x="233922" y="1213182"/>
              <a:ext cx="645866" cy="5931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266">
                <a:solidFill>
                  <a:prstClr val="white"/>
                </a:solidFill>
              </a:endParaRPr>
            </a:p>
          </p:txBody>
        </p:sp>
        <p:pic>
          <p:nvPicPr>
            <p:cNvPr id="5" name="Graphic 4" descr="Medical">
              <a:extLst>
                <a:ext uri="{FF2B5EF4-FFF2-40B4-BE49-F238E27FC236}">
                  <a16:creationId xmlns:a16="http://schemas.microsoft.com/office/drawing/2014/main" xmlns="" id="{979AF098-A4F2-9B45-9FB9-D8D2EEA45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99655" y="1016742"/>
              <a:ext cx="914400" cy="9144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66AD08-BADB-41F4-97C9-B03A3766CB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658" t="20329" r="18980" b="8062"/>
          <a:stretch/>
        </p:blipFill>
        <p:spPr>
          <a:xfrm>
            <a:off x="5519037" y="3176017"/>
            <a:ext cx="4794471" cy="36012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38E1B89-B73B-4B3E-A392-7C382DC44B95}"/>
              </a:ext>
            </a:extLst>
          </p:cNvPr>
          <p:cNvSpPr/>
          <p:nvPr/>
        </p:nvSpPr>
        <p:spPr>
          <a:xfrm>
            <a:off x="5365772" y="3003531"/>
            <a:ext cx="5060531" cy="3946246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E" sz="2266">
              <a:solidFill>
                <a:prstClr val="whit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5B41911-69C2-4064-8B33-B289E6F0A358}"/>
              </a:ext>
            </a:extLst>
          </p:cNvPr>
          <p:cNvSpPr/>
          <p:nvPr/>
        </p:nvSpPr>
        <p:spPr>
          <a:xfrm>
            <a:off x="5351094" y="1946277"/>
            <a:ext cx="5060531" cy="971011"/>
          </a:xfrm>
          <a:prstGeom prst="rect">
            <a:avLst/>
          </a:prstGeom>
          <a:solidFill>
            <a:schemeClr val="bg1">
              <a:lumMod val="50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26" b="1" dirty="0">
                <a:solidFill>
                  <a:prstClr val="black"/>
                </a:solidFill>
                <a:latin typeface="Calibri"/>
              </a:rPr>
              <a:t>Now that the number of cases is declining, economic issues are beginning to come to the fore..</a:t>
            </a:r>
            <a:endParaRPr lang="en-IE" sz="1726" b="1" dirty="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138947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lit, cake, table, light&#10;&#10;Description automatically generated">
            <a:extLst>
              <a:ext uri="{FF2B5EF4-FFF2-40B4-BE49-F238E27FC236}">
                <a16:creationId xmlns:a16="http://schemas.microsoft.com/office/drawing/2014/main" xmlns="" id="{EFA5D22E-F3E9-49A5-9BBC-8EB96B3F1B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5463" r="27749"/>
          <a:stretch/>
        </p:blipFill>
        <p:spPr>
          <a:xfrm>
            <a:off x="0" y="2"/>
            <a:ext cx="10688638" cy="7606626"/>
          </a:xfrm>
        </p:spPr>
      </p:pic>
      <p:sp>
        <p:nvSpPr>
          <p:cNvPr id="9" name="Picture Placeholder 13">
            <a:extLst>
              <a:ext uri="{FF2B5EF4-FFF2-40B4-BE49-F238E27FC236}">
                <a16:creationId xmlns:a16="http://schemas.microsoft.com/office/drawing/2014/main" xmlns="" id="{8BA0B7CD-C33D-4324-9484-CA7FDC7F95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157689"/>
            <a:ext cx="10688638" cy="1422890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</p:spPr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94008" y="6522367"/>
            <a:ext cx="6681950" cy="519048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IE" sz="3021" dirty="0">
                <a:solidFill>
                  <a:srgbClr val="FED402"/>
                </a:solidFill>
              </a:rPr>
              <a:t>Arts attendance ‘past 12 months’ Pre - Lockdown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1676825296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31C9C0DE-4CF0-41B9-9B1B-12A58FA15F65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4910685"/>
              </p:ext>
            </p:extLst>
          </p:nvPr>
        </p:nvGraphicFramePr>
        <p:xfrm>
          <a:off x="-2279026" y="1326215"/>
          <a:ext cx="12457384" cy="5335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AC5BA30-FE62-4545-81B5-45DD3F9B894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Base: Adults aged 16+ n – 999</a:t>
            </a:r>
            <a:endParaRPr lang="en-IE" dirty="0"/>
          </a:p>
        </p:txBody>
      </p:sp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Arts attendance ‘past 12 months’ Pre - Lockdown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277212C7-FEC9-482B-9B9F-C9499C977C12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41481" y="7165801"/>
            <a:ext cx="7555166" cy="314517"/>
          </a:xfrm>
          <a:prstGeom prst="rect">
            <a:avLst/>
          </a:prstGeom>
        </p:spPr>
        <p:txBody>
          <a:bodyPr/>
          <a:lstStyle/>
          <a:p>
            <a:pPr defTabSz="286057">
              <a:spcBef>
                <a:spcPts val="0"/>
              </a:spcBef>
            </a:pPr>
            <a:r>
              <a:rPr lang="en-IE" dirty="0"/>
              <a:t>Q.1	Thinking back now to the 12 months prior to the start of the </a:t>
            </a:r>
            <a:r>
              <a:rPr lang="en-IE" dirty="0" err="1"/>
              <a:t>Covid</a:t>
            </a:r>
            <a:r>
              <a:rPr lang="en-IE" dirty="0"/>
              <a:t> 19 crisis in Ireland in March 2020; in those 12 months, 	from March 2019 to March 2020, did you attend any of 	the following events outside the home? 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xmlns="" id="{894D3DC3-EC1A-4FB4-84BB-9D681E23EC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244591"/>
              </p:ext>
            </p:extLst>
          </p:nvPr>
        </p:nvGraphicFramePr>
        <p:xfrm>
          <a:off x="8976904" y="1239453"/>
          <a:ext cx="543879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20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0885">
                <a:tc>
                  <a:txBody>
                    <a:bodyPr/>
                    <a:lstStyle/>
                    <a:p>
                      <a:pPr algn="ctr"/>
                      <a:endParaRPr lang="en-IE" sz="12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Parallelogram 7">
            <a:extLst>
              <a:ext uri="{FF2B5EF4-FFF2-40B4-BE49-F238E27FC236}">
                <a16:creationId xmlns:a16="http://schemas.microsoft.com/office/drawing/2014/main" xmlns="" id="{D7414C8C-6B91-4E97-820E-A475A9E74536}"/>
              </a:ext>
            </a:extLst>
          </p:cNvPr>
          <p:cNvSpPr/>
          <p:nvPr/>
        </p:nvSpPr>
        <p:spPr>
          <a:xfrm>
            <a:off x="159743" y="6715012"/>
            <a:ext cx="10297143" cy="464736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IE" sz="1400" b="1" dirty="0">
                <a:solidFill>
                  <a:prstClr val="white"/>
                </a:solidFill>
              </a:rPr>
              <a:t>The ‘past 12 months’ arts attendance pattern in June 2020 is largely in line with the results from previous research; 81% of Irish adults indicate they attended any arts event in that pre- Lockdown period (average 79% 2018/2019).</a:t>
            </a:r>
            <a:endParaRPr lang="en-I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6E01AEDC-3BF8-44D3-AE4A-35C155941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930868"/>
              </p:ext>
            </p:extLst>
          </p:nvPr>
        </p:nvGraphicFramePr>
        <p:xfrm>
          <a:off x="9260697" y="829097"/>
          <a:ext cx="1107290" cy="58465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7290">
                  <a:extLst>
                    <a:ext uri="{9D8B030D-6E8A-4147-A177-3AD203B41FA5}">
                      <a16:colId xmlns:a16="http://schemas.microsoft.com/office/drawing/2014/main" xmlns="" val="644364944"/>
                    </a:ext>
                  </a:extLst>
                </a:gridCol>
              </a:tblGrid>
              <a:tr h="209471">
                <a:tc>
                  <a:txBody>
                    <a:bodyPr/>
                    <a:lstStyle/>
                    <a:p>
                      <a:pPr algn="ctr" fontAlgn="t"/>
                      <a:r>
                        <a:rPr lang="en-IE" sz="1300" b="1" i="0" u="none" strike="noStrike" dirty="0">
                          <a:solidFill>
                            <a:srgbClr val="54C0E8"/>
                          </a:solidFill>
                          <a:effectLst/>
                          <a:latin typeface="+mn-lt"/>
                        </a:rPr>
                        <a:t>2018/19</a:t>
                      </a:r>
                    </a:p>
                    <a:p>
                      <a:pPr algn="ctr" fontAlgn="t"/>
                      <a:r>
                        <a:rPr lang="en-IE" sz="1300" b="1" i="1" u="none" strike="noStrike" dirty="0">
                          <a:solidFill>
                            <a:srgbClr val="54C0E8"/>
                          </a:solidFill>
                          <a:effectLst/>
                          <a:latin typeface="+mn-lt"/>
                        </a:rPr>
                        <a:t>Average</a:t>
                      </a:r>
                    </a:p>
                  </a:txBody>
                  <a:tcPr marL="10278" marR="10278" marT="1027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43469446"/>
                  </a:ext>
                </a:extLst>
              </a:tr>
              <a:tr h="22367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4C0E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10278" marR="10278" marT="1027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39004018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 dirty="0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809009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 dirty="0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80570842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 dirty="0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41110628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 dirty="0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14116229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 dirty="0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67432485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 dirty="0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88927115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 dirty="0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69282030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 dirty="0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86804083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 dirty="0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86969506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 dirty="0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83162526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 dirty="0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10917755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 dirty="0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20843086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 dirty="0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12471891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 dirty="0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2145000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 dirty="0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80362572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 dirty="0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49338143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 dirty="0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9670008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 dirty="0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28345646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 dirty="0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20274332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 dirty="0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21612454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 dirty="0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64514515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 dirty="0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7203502"/>
                  </a:ext>
                </a:extLst>
              </a:tr>
              <a:tr h="2268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9538221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8C148E-E499-4E4F-9056-6D6BD58E7EEC}"/>
              </a:ext>
            </a:extLst>
          </p:cNvPr>
          <p:cNvSpPr txBox="1"/>
          <p:nvPr/>
        </p:nvSpPr>
        <p:spPr>
          <a:xfrm>
            <a:off x="5636178" y="1117129"/>
            <a:ext cx="2876493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511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‘Past 12 Months’ Pre – Lockdown’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9843055-E493-4B1F-AB9B-E989BA54D02A}"/>
              </a:ext>
            </a:extLst>
          </p:cNvPr>
          <p:cNvCxnSpPr/>
          <p:nvPr/>
        </p:nvCxnSpPr>
        <p:spPr>
          <a:xfrm>
            <a:off x="519783" y="3963541"/>
            <a:ext cx="9658575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99A5BD1-CC53-462D-A62B-D24E39C7DBDA}"/>
              </a:ext>
            </a:extLst>
          </p:cNvPr>
          <p:cNvCxnSpPr/>
          <p:nvPr/>
        </p:nvCxnSpPr>
        <p:spPr>
          <a:xfrm>
            <a:off x="519783" y="2585136"/>
            <a:ext cx="9658575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A959931-FFA6-4533-BF0F-49AB8B8A4DB8}"/>
              </a:ext>
            </a:extLst>
          </p:cNvPr>
          <p:cNvCxnSpPr/>
          <p:nvPr/>
        </p:nvCxnSpPr>
        <p:spPr>
          <a:xfrm>
            <a:off x="531851" y="5293593"/>
            <a:ext cx="9658575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5C88D5B0-5D30-4413-AAEC-A02B61B35ABB}"/>
              </a:ext>
            </a:extLst>
          </p:cNvPr>
          <p:cNvCxnSpPr/>
          <p:nvPr/>
        </p:nvCxnSpPr>
        <p:spPr>
          <a:xfrm>
            <a:off x="519783" y="6424513"/>
            <a:ext cx="9658575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058662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8AF3547-3F45-4862-8CCF-C3F7ECC4922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n-IE" dirty="0">
                <a:solidFill>
                  <a:prstClr val="white">
                    <a:lumMod val="50000"/>
                  </a:prstClr>
                </a:solidFill>
              </a:rPr>
              <a:t>Base : All Adults aged 16+ n- 999</a:t>
            </a:r>
            <a:r>
              <a:rPr lang="en-IE" dirty="0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r>
            <a:br>
              <a:rPr lang="en-IE" dirty="0">
                <a:solidFill>
                  <a:prstClr val="black">
                    <a:lumMod val="65000"/>
                    <a:lumOff val="35000"/>
                  </a:prstClr>
                </a:solidFill>
              </a:rPr>
            </a:br>
            <a:endParaRPr lang="en-I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0342" y="109017"/>
            <a:ext cx="8580975" cy="408712"/>
          </a:xfrm>
        </p:spPr>
        <p:txBody>
          <a:bodyPr anchor="t">
            <a:noAutofit/>
          </a:bodyPr>
          <a:lstStyle/>
          <a:p>
            <a:pPr>
              <a:spcBef>
                <a:spcPts val="1079"/>
              </a:spcBef>
            </a:pPr>
            <a:r>
              <a:rPr lang="en-IE" dirty="0"/>
              <a:t>Arts attendance ‘past 12 months’ Pre - Lockdown: </a:t>
            </a:r>
            <a:r>
              <a:rPr lang="en-US" dirty="0"/>
              <a:t>Segmentation</a:t>
            </a:r>
            <a:endParaRPr lang="en-I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F23A7E2-0E07-4C6F-94AA-4F78AFC7DDB8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41481" y="7214843"/>
            <a:ext cx="7771190" cy="314517"/>
          </a:xfrm>
        </p:spPr>
        <p:txBody>
          <a:bodyPr/>
          <a:lstStyle/>
          <a:p>
            <a:pPr defTabSz="286057">
              <a:spcBef>
                <a:spcPts val="0"/>
              </a:spcBef>
            </a:pPr>
            <a:r>
              <a:rPr lang="en-IE" dirty="0"/>
              <a:t>Q.1	Thinking back now to the 12 months prior to the start of the </a:t>
            </a:r>
            <a:r>
              <a:rPr lang="en-IE" dirty="0" err="1"/>
              <a:t>Covid</a:t>
            </a:r>
            <a:r>
              <a:rPr lang="en-IE" dirty="0"/>
              <a:t> 19 crisis in Ireland in March 2020; in those 12 months, from March 2019 to March 2020, did you attend any of the following events outside the home? </a:t>
            </a:r>
          </a:p>
          <a:p>
            <a:endParaRPr lang="en-IE" dirty="0"/>
          </a:p>
        </p:txBody>
      </p:sp>
      <p:graphicFrame>
        <p:nvGraphicFramePr>
          <p:cNvPr id="8" name="Chart 7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01970012"/>
              </p:ext>
            </p:extLst>
          </p:nvPr>
        </p:nvGraphicFramePr>
        <p:xfrm>
          <a:off x="3669206" y="2118518"/>
          <a:ext cx="3594990" cy="4482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602205" y="1332120"/>
            <a:ext cx="1196022" cy="817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IE" sz="1600" b="1" dirty="0">
                <a:solidFill>
                  <a:srgbClr val="54C0E8"/>
                </a:solidFill>
                <a:latin typeface="+mn-lt"/>
              </a:rPr>
              <a:t>2018/19</a:t>
            </a:r>
          </a:p>
          <a:p>
            <a:pPr algn="ctr" fontAlgn="t"/>
            <a:r>
              <a:rPr lang="en-IE" sz="1600" b="1" i="1" dirty="0">
                <a:solidFill>
                  <a:srgbClr val="54C0E8"/>
                </a:solidFill>
                <a:latin typeface="+mn-lt"/>
              </a:rPr>
              <a:t>Average</a:t>
            </a:r>
          </a:p>
          <a:p>
            <a:pPr algn="ctr" defTabSz="486174">
              <a:defRPr/>
            </a:pPr>
            <a:r>
              <a:rPr lang="en-IE" sz="1511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%</a:t>
            </a:r>
          </a:p>
        </p:txBody>
      </p:sp>
      <p:sp>
        <p:nvSpPr>
          <p:cNvPr id="2" name="Rectangle 1"/>
          <p:cNvSpPr/>
          <p:nvPr/>
        </p:nvSpPr>
        <p:spPr>
          <a:xfrm>
            <a:off x="6426003" y="2551144"/>
            <a:ext cx="1654620" cy="303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510193">
              <a:defRPr/>
            </a:pPr>
            <a:r>
              <a:rPr lang="en-IE" sz="1370" b="1" dirty="0">
                <a:solidFill>
                  <a:srgbClr val="EEB111"/>
                </a:solidFill>
                <a:latin typeface="+mn-lt"/>
              </a:rPr>
              <a:t>“Occassionals”</a:t>
            </a:r>
            <a:endParaRPr lang="en-GB" sz="1370" b="1" dirty="0">
              <a:solidFill>
                <a:srgbClr val="EEB111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16132" y="3636711"/>
            <a:ext cx="1260281" cy="303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510193">
              <a:defRPr/>
            </a:pPr>
            <a:r>
              <a:rPr lang="en-GB" sz="1370" b="1" dirty="0">
                <a:solidFill>
                  <a:srgbClr val="99B43C"/>
                </a:solidFill>
                <a:latin typeface="+mn-lt"/>
              </a:rPr>
              <a:t>“Regulars”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69388" y="4558385"/>
            <a:ext cx="1531188" cy="303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510193">
              <a:defRPr/>
            </a:pPr>
            <a:r>
              <a:rPr lang="en-IE" sz="1370" b="1" dirty="0">
                <a:solidFill>
                  <a:schemeClr val="accent2"/>
                </a:solidFill>
                <a:latin typeface="+mn-lt"/>
              </a:rPr>
              <a:t>“Aficionados”</a:t>
            </a:r>
            <a:endParaRPr lang="en-GB" sz="137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2706E80-7CA7-4CB9-B90C-141EFD3A788E}"/>
              </a:ext>
            </a:extLst>
          </p:cNvPr>
          <p:cNvSpPr/>
          <p:nvPr/>
        </p:nvSpPr>
        <p:spPr>
          <a:xfrm>
            <a:off x="6507295" y="5206457"/>
            <a:ext cx="1390124" cy="303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510193">
              <a:defRPr/>
            </a:pPr>
            <a:r>
              <a:rPr lang="en-GB" sz="1370" b="1" dirty="0">
                <a:solidFill>
                  <a:srgbClr val="7030A0"/>
                </a:solidFill>
                <a:latin typeface="+mn-lt"/>
              </a:rPr>
              <a:t>“Films only”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40B8BFF-96C2-4F4A-941A-C6163A200528}"/>
              </a:ext>
            </a:extLst>
          </p:cNvPr>
          <p:cNvSpPr/>
          <p:nvPr/>
        </p:nvSpPr>
        <p:spPr>
          <a:xfrm>
            <a:off x="6646406" y="5854529"/>
            <a:ext cx="901209" cy="303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510193">
              <a:defRPr/>
            </a:pPr>
            <a:r>
              <a:rPr lang="en-GB" sz="137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“None”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DB71B6-FEAE-4F7C-8C97-37A4E2F8BCEA}"/>
              </a:ext>
            </a:extLst>
          </p:cNvPr>
          <p:cNvSpPr txBox="1"/>
          <p:nvPr/>
        </p:nvSpPr>
        <p:spPr>
          <a:xfrm>
            <a:off x="2463999" y="2404303"/>
            <a:ext cx="1447992" cy="441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370" b="1" dirty="0">
                <a:solidFill>
                  <a:srgbClr val="EEB111"/>
                </a:solidFill>
                <a:latin typeface="+mn-lt"/>
              </a:rPr>
              <a:t>1-2</a:t>
            </a:r>
            <a:r>
              <a:rPr lang="en-IE" sz="2266" b="1" dirty="0">
                <a:solidFill>
                  <a:srgbClr val="EEB111"/>
                </a:solidFill>
                <a:latin typeface="+mn-lt"/>
              </a:rPr>
              <a:t> </a:t>
            </a:r>
            <a:r>
              <a:rPr lang="en-IE" sz="1370" b="1" dirty="0">
                <a:solidFill>
                  <a:srgbClr val="EEB111"/>
                </a:solidFill>
                <a:latin typeface="+mn-lt"/>
              </a:rPr>
              <a:t>Types</a:t>
            </a:r>
            <a:endParaRPr lang="en-IE" sz="2266" b="1" dirty="0">
              <a:solidFill>
                <a:srgbClr val="EEB111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1D28AB-2FEE-4D57-95A8-BBF697A940AA}"/>
              </a:ext>
            </a:extLst>
          </p:cNvPr>
          <p:cNvSpPr txBox="1"/>
          <p:nvPr/>
        </p:nvSpPr>
        <p:spPr>
          <a:xfrm>
            <a:off x="2463999" y="3484423"/>
            <a:ext cx="1447992" cy="441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370" b="1" dirty="0">
                <a:solidFill>
                  <a:srgbClr val="99B43C"/>
                </a:solidFill>
                <a:latin typeface="+mn-lt"/>
              </a:rPr>
              <a:t>3-4</a:t>
            </a:r>
            <a:r>
              <a:rPr lang="en-IE" sz="2266" b="1" dirty="0">
                <a:solidFill>
                  <a:srgbClr val="99B43C"/>
                </a:solidFill>
                <a:latin typeface="+mn-lt"/>
              </a:rPr>
              <a:t> </a:t>
            </a:r>
            <a:r>
              <a:rPr lang="en-IE" sz="1370" b="1" dirty="0">
                <a:solidFill>
                  <a:srgbClr val="99B43C"/>
                </a:solidFill>
                <a:latin typeface="+mn-lt"/>
              </a:rPr>
              <a:t>Types</a:t>
            </a:r>
            <a:endParaRPr lang="en-IE" sz="2266" b="1" dirty="0">
              <a:solidFill>
                <a:srgbClr val="99B43C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AC1C9FA-8896-4E27-A3F7-F710653E21B6}"/>
              </a:ext>
            </a:extLst>
          </p:cNvPr>
          <p:cNvSpPr txBox="1"/>
          <p:nvPr/>
        </p:nvSpPr>
        <p:spPr>
          <a:xfrm>
            <a:off x="2463999" y="4501505"/>
            <a:ext cx="1447992" cy="303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370" b="1" dirty="0">
                <a:solidFill>
                  <a:schemeClr val="accent2"/>
                </a:solidFill>
                <a:latin typeface="+mn-lt"/>
              </a:rPr>
              <a:t>5 + Types</a:t>
            </a:r>
            <a:endParaRPr lang="en-IE" sz="2266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xmlns="" id="{4F437DFB-EA78-4F01-B408-8B3E71D2D751}"/>
              </a:ext>
            </a:extLst>
          </p:cNvPr>
          <p:cNvSpPr/>
          <p:nvPr/>
        </p:nvSpPr>
        <p:spPr>
          <a:xfrm>
            <a:off x="1876736" y="6548558"/>
            <a:ext cx="6935168" cy="691238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511" b="1" dirty="0">
                <a:solidFill>
                  <a:schemeClr val="bg1"/>
                </a:solidFill>
                <a:cs typeface="Arial" charset="0"/>
              </a:rPr>
              <a:t>69% of all Irish adults are ‘arts goers’ (excl. ‘films only’/ ‘none’).</a:t>
            </a:r>
          </a:p>
          <a:p>
            <a:pPr algn="ctr"/>
            <a:r>
              <a:rPr lang="en-IE" sz="1511" b="1" dirty="0">
                <a:solidFill>
                  <a:schemeClr val="bg1"/>
                </a:solidFill>
                <a:cs typeface="Arial" charset="0"/>
              </a:rPr>
              <a:t>Aficionados again account for c. 1 in 5 arts attendees (and from previous research c. 50% of all attendances).</a:t>
            </a:r>
            <a:endParaRPr lang="en-IE" sz="1511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9A792B2-FACA-4058-B5CC-0FDBF764C0FA}"/>
              </a:ext>
            </a:extLst>
          </p:cNvPr>
          <p:cNvSpPr txBox="1"/>
          <p:nvPr/>
        </p:nvSpPr>
        <p:spPr>
          <a:xfrm>
            <a:off x="3708428" y="1333153"/>
            <a:ext cx="1610357" cy="817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IE" sz="1600" b="1" dirty="0">
                <a:solidFill>
                  <a:srgbClr val="54C0E8"/>
                </a:solidFill>
                <a:latin typeface="+mn-lt"/>
              </a:rPr>
              <a:t>‘Past 12 Months’</a:t>
            </a:r>
          </a:p>
          <a:p>
            <a:pPr algn="ctr" fontAlgn="t"/>
            <a:r>
              <a:rPr lang="en-IE" sz="1600" b="1" i="1" dirty="0">
                <a:solidFill>
                  <a:srgbClr val="54C0E8"/>
                </a:solidFill>
                <a:latin typeface="+mn-lt"/>
              </a:rPr>
              <a:t>Pre – Lockdown </a:t>
            </a:r>
            <a:r>
              <a:rPr lang="en-IE" sz="1511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%</a:t>
            </a:r>
          </a:p>
        </p:txBody>
      </p:sp>
      <p:sp>
        <p:nvSpPr>
          <p:cNvPr id="5" name="Oval 4"/>
          <p:cNvSpPr/>
          <p:nvPr/>
        </p:nvSpPr>
        <p:spPr>
          <a:xfrm>
            <a:off x="3832151" y="4419816"/>
            <a:ext cx="3096344" cy="57606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8301944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A9EA9AF-36E6-4376-AF29-32A895CA194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50341" y="757089"/>
            <a:ext cx="5987057" cy="357235"/>
          </a:xfrm>
        </p:spPr>
        <p:txBody>
          <a:bodyPr/>
          <a:lstStyle/>
          <a:p>
            <a:r>
              <a:rPr lang="en-GB" dirty="0">
                <a:solidFill>
                  <a:prstClr val="black">
                    <a:lumMod val="50000"/>
                    <a:lumOff val="50000"/>
                  </a:prstClr>
                </a:solidFill>
              </a:rPr>
              <a:t>Base: All Adults aged 16+ n – 999</a:t>
            </a:r>
            <a:r>
              <a:rPr lang="en-US" dirty="0"/>
              <a:t/>
            </a:r>
            <a:br>
              <a:rPr lang="en-US" dirty="0"/>
            </a:br>
            <a:endParaRPr lang="en-I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0342" y="109017"/>
            <a:ext cx="8580975" cy="408712"/>
          </a:xfrm>
        </p:spPr>
        <p:txBody>
          <a:bodyPr anchor="t">
            <a:normAutofit fontScale="90000"/>
          </a:bodyPr>
          <a:lstStyle/>
          <a:p>
            <a:r>
              <a:rPr lang="en-IE" sz="2400" dirty="0"/>
              <a:t>Arts attendance ‘past 12 months’ Pre - Lockdown: </a:t>
            </a:r>
            <a:r>
              <a:rPr lang="en-US" sz="2400" dirty="0"/>
              <a:t>Segmentation </a:t>
            </a:r>
            <a:r>
              <a:rPr lang="en-US" sz="2641" dirty="0"/>
              <a:t>Profile</a:t>
            </a:r>
            <a:endParaRPr lang="en-IE" sz="2348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31995F9-C871-483B-87AC-82E98FEA66B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41481" y="7214843"/>
            <a:ext cx="7555166" cy="314517"/>
          </a:xfrm>
        </p:spPr>
        <p:txBody>
          <a:bodyPr/>
          <a:lstStyle/>
          <a:p>
            <a:r>
              <a:rPr lang="en-IE" dirty="0"/>
              <a:t>Q.1  Thinking back now to the 12 months prior to the start of the </a:t>
            </a:r>
            <a:r>
              <a:rPr lang="en-IE" dirty="0" err="1"/>
              <a:t>Covid</a:t>
            </a:r>
            <a:r>
              <a:rPr lang="en-IE" dirty="0"/>
              <a:t> 19 crisis in Ireland in March 2020; in those 12 months, from March 2019 to March 2020, did you attend any of the following events outside the home? </a:t>
            </a: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xmlns="" id="{1DE6BFF4-841C-44FA-9DAF-F40F3AADBAC6}"/>
              </a:ext>
            </a:extLst>
          </p:cNvPr>
          <p:cNvSpPr/>
          <p:nvPr/>
        </p:nvSpPr>
        <p:spPr>
          <a:xfrm>
            <a:off x="807815" y="6805761"/>
            <a:ext cx="9589508" cy="421542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511" b="1" dirty="0">
                <a:solidFill>
                  <a:prstClr val="white"/>
                </a:solidFill>
              </a:rPr>
              <a:t>In demographic terms, ‘Aficionados’ are primarily distinctive in relation to social grade – being much more likely to be ABC1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0410E2BA-2BEB-4D95-B30E-AEF00CB3A6DC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84382340"/>
              </p:ext>
            </p:extLst>
          </p:nvPr>
        </p:nvGraphicFramePr>
        <p:xfrm>
          <a:off x="471070" y="1045121"/>
          <a:ext cx="9926253" cy="5666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17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92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92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92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592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592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59210">
                  <a:extLst>
                    <a:ext uri="{9D8B030D-6E8A-4147-A177-3AD203B41FA5}">
                      <a16:colId xmlns:a16="http://schemas.microsoft.com/office/drawing/2014/main" xmlns="" val="3858482173"/>
                    </a:ext>
                  </a:extLst>
                </a:gridCol>
                <a:gridCol w="1059210">
                  <a:extLst>
                    <a:ext uri="{9D8B030D-6E8A-4147-A177-3AD203B41FA5}">
                      <a16:colId xmlns:a16="http://schemas.microsoft.com/office/drawing/2014/main" xmlns="" val="2162998292"/>
                    </a:ext>
                  </a:extLst>
                </a:gridCol>
              </a:tblGrid>
              <a:tr h="324000"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40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402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ARTS SEGMENTATION</a:t>
                      </a:r>
                      <a:endParaRPr lang="en-IE" sz="105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7657559"/>
                  </a:ext>
                </a:extLst>
              </a:tr>
              <a:tr h="444661">
                <a:tc v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Any Arts Goers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40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Occasionals</a:t>
                      </a:r>
                    </a:p>
                  </a:txBody>
                  <a:tcPr marL="89469" marR="89469" marT="44735" marB="44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40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Regulars </a:t>
                      </a:r>
                    </a:p>
                  </a:txBody>
                  <a:tcPr marL="89469" marR="89469" marT="44735" marB="44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40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Aficionados</a:t>
                      </a:r>
                    </a:p>
                  </a:txBody>
                  <a:tcPr marL="89469" marR="89469" marT="44735" marB="44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40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Films (only)</a:t>
                      </a:r>
                    </a:p>
                  </a:txBody>
                  <a:tcPr marL="89469" marR="89469" marT="44735" marB="44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40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None</a:t>
                      </a:r>
                    </a:p>
                  </a:txBody>
                  <a:tcPr marL="89469" marR="89469" marT="44735" marB="44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4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1272004"/>
                  </a:ext>
                </a:extLst>
              </a:tr>
              <a:tr h="212744">
                <a:tc>
                  <a:txBody>
                    <a:bodyPr/>
                    <a:lstStyle/>
                    <a:p>
                      <a:pPr algn="l"/>
                      <a:r>
                        <a:rPr lang="en-IE" sz="10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UNWTD</a:t>
                      </a: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999</a:t>
                      </a:r>
                    </a:p>
                  </a:txBody>
                  <a:tcPr marL="10278" marR="10278" marT="10278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2132">
                <a:tc>
                  <a:txBody>
                    <a:bodyPr/>
                    <a:lstStyle/>
                    <a:p>
                      <a:pPr algn="l"/>
                      <a:endParaRPr lang="en-IE" sz="1000" i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6648">
                <a:tc>
                  <a:txBody>
                    <a:bodyPr/>
                    <a:lstStyle/>
                    <a:p>
                      <a:pPr algn="l" fontAlgn="t"/>
                      <a:r>
                        <a:rPr lang="en-IE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Gender</a:t>
                      </a:r>
                      <a:endParaRPr lang="en-IE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319" marR="9319" marT="9319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I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0" dirty="0">
                        <a:latin typeface="+mn-lt"/>
                      </a:endParaRP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0" dirty="0">
                        <a:latin typeface="+mn-lt"/>
                      </a:endParaRP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0" dirty="0">
                        <a:latin typeface="+mn-lt"/>
                      </a:endParaRP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0" dirty="0">
                        <a:latin typeface="+mn-lt"/>
                      </a:endParaRP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0" dirty="0">
                        <a:latin typeface="+mn-lt"/>
                      </a:endParaRP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0" dirty="0">
                        <a:latin typeface="+mn-lt"/>
                      </a:endParaRP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7606">
                <a:tc>
                  <a:txBody>
                    <a:bodyPr/>
                    <a:lstStyle/>
                    <a:p>
                      <a:pPr algn="l" fontAlgn="t"/>
                      <a:r>
                        <a:rPr lang="en-I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Male</a:t>
                      </a:r>
                    </a:p>
                  </a:txBody>
                  <a:tcPr marL="9319" marR="9319" marT="9319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10278" marR="10278" marT="10278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4572123"/>
                  </a:ext>
                </a:extLst>
              </a:tr>
              <a:tr h="207606">
                <a:tc>
                  <a:txBody>
                    <a:bodyPr/>
                    <a:lstStyle/>
                    <a:p>
                      <a:pPr algn="l" fontAlgn="t"/>
                      <a:r>
                        <a:rPr lang="en-I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Female</a:t>
                      </a:r>
                    </a:p>
                  </a:txBody>
                  <a:tcPr marL="9319" marR="9319" marT="9319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10278" marR="10278" marT="10278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0595989"/>
                  </a:ext>
                </a:extLst>
              </a:tr>
              <a:tr h="206648">
                <a:tc gridSpan="8">
                  <a:txBody>
                    <a:bodyPr/>
                    <a:lstStyle/>
                    <a:p>
                      <a:pPr algn="l" fontAlgn="t"/>
                      <a:r>
                        <a:rPr lang="en-IE" sz="13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Age</a:t>
                      </a:r>
                    </a:p>
                  </a:txBody>
                  <a:tcPr marL="9319" marR="9319" marT="9319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2548510"/>
                  </a:ext>
                </a:extLst>
              </a:tr>
              <a:tr h="207606">
                <a:tc>
                  <a:txBody>
                    <a:bodyPr/>
                    <a:lstStyle/>
                    <a:p>
                      <a:pPr algn="l" fontAlgn="t"/>
                      <a:r>
                        <a:rPr lang="en-I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16-24</a:t>
                      </a:r>
                    </a:p>
                  </a:txBody>
                  <a:tcPr marL="9319" marR="9319" marT="9319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8765107"/>
                  </a:ext>
                </a:extLst>
              </a:tr>
              <a:tr h="207606">
                <a:tc>
                  <a:txBody>
                    <a:bodyPr/>
                    <a:lstStyle/>
                    <a:p>
                      <a:pPr algn="l" fontAlgn="t"/>
                      <a:r>
                        <a:rPr lang="en-I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25-34</a:t>
                      </a:r>
                    </a:p>
                  </a:txBody>
                  <a:tcPr marL="9319" marR="9319" marT="9319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6449436"/>
                  </a:ext>
                </a:extLst>
              </a:tr>
              <a:tr h="238117">
                <a:tc>
                  <a:txBody>
                    <a:bodyPr/>
                    <a:lstStyle/>
                    <a:p>
                      <a:pPr algn="l" fontAlgn="t"/>
                      <a:r>
                        <a:rPr lang="en-I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34-49</a:t>
                      </a:r>
                    </a:p>
                  </a:txBody>
                  <a:tcPr marL="9319" marR="9319" marT="9319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379888"/>
                  </a:ext>
                </a:extLst>
              </a:tr>
              <a:tr h="207606">
                <a:tc>
                  <a:txBody>
                    <a:bodyPr/>
                    <a:lstStyle/>
                    <a:p>
                      <a:pPr algn="l" fontAlgn="t"/>
                      <a:r>
                        <a:rPr lang="en-I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50-64</a:t>
                      </a:r>
                    </a:p>
                  </a:txBody>
                  <a:tcPr marL="9319" marR="9319" marT="9319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8715821"/>
                  </a:ext>
                </a:extLst>
              </a:tr>
              <a:tr h="207606">
                <a:tc>
                  <a:txBody>
                    <a:bodyPr/>
                    <a:lstStyle/>
                    <a:p>
                      <a:pPr algn="l" fontAlgn="t"/>
                      <a:r>
                        <a:rPr lang="en-I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65+</a:t>
                      </a:r>
                    </a:p>
                  </a:txBody>
                  <a:tcPr marL="9319" marR="9319" marT="9319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1392741"/>
                  </a:ext>
                </a:extLst>
              </a:tr>
              <a:tr h="206648">
                <a:tc gridSpan="8">
                  <a:txBody>
                    <a:bodyPr/>
                    <a:lstStyle/>
                    <a:p>
                      <a:pPr algn="l" fontAlgn="t"/>
                      <a:r>
                        <a:rPr lang="en-IE" sz="13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Social Class</a:t>
                      </a:r>
                    </a:p>
                  </a:txBody>
                  <a:tcPr marL="9319" marR="9319" marT="9319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6950937"/>
                  </a:ext>
                </a:extLst>
              </a:tr>
              <a:tr h="207606">
                <a:tc>
                  <a:txBody>
                    <a:bodyPr/>
                    <a:lstStyle/>
                    <a:p>
                      <a:pPr algn="l" fontAlgn="t"/>
                      <a:r>
                        <a:rPr lang="en-I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ABC1F50+</a:t>
                      </a:r>
                    </a:p>
                  </a:txBody>
                  <a:tcPr marL="9319" marR="9319" marT="9319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1521411"/>
                  </a:ext>
                </a:extLst>
              </a:tr>
              <a:tr h="68214">
                <a:tc>
                  <a:txBody>
                    <a:bodyPr/>
                    <a:lstStyle/>
                    <a:p>
                      <a:pPr algn="l" fontAlgn="t"/>
                      <a:r>
                        <a:rPr lang="en-I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C2DEF50-</a:t>
                      </a:r>
                    </a:p>
                  </a:txBody>
                  <a:tcPr marL="9319" marR="9319" marT="9319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104059"/>
                  </a:ext>
                </a:extLst>
              </a:tr>
              <a:tr h="206648">
                <a:tc gridSpan="8">
                  <a:txBody>
                    <a:bodyPr/>
                    <a:lstStyle/>
                    <a:p>
                      <a:pPr algn="l" fontAlgn="t"/>
                      <a:r>
                        <a:rPr lang="en-IE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Region</a:t>
                      </a:r>
                    </a:p>
                  </a:txBody>
                  <a:tcPr marL="9319" marR="9319" marT="9319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7606">
                <a:tc>
                  <a:txBody>
                    <a:bodyPr/>
                    <a:lstStyle/>
                    <a:p>
                      <a:pPr algn="l" fontAlgn="t"/>
                      <a:r>
                        <a:rPr lang="en-I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Dublin</a:t>
                      </a:r>
                    </a:p>
                  </a:txBody>
                  <a:tcPr marL="9319" marR="9319" marT="9319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7606">
                <a:tc>
                  <a:txBody>
                    <a:bodyPr/>
                    <a:lstStyle/>
                    <a:p>
                      <a:pPr algn="l" fontAlgn="t"/>
                      <a:r>
                        <a:rPr lang="en-IE" sz="130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EX-Dublin</a:t>
                      </a:r>
                    </a:p>
                  </a:txBody>
                  <a:tcPr marL="9319" marR="9319" marT="9319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E" sz="1300" b="0" i="1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</a:t>
                      </a:r>
                    </a:p>
                  </a:txBody>
                  <a:tcPr marL="10278" marR="10278" marT="10278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E" sz="1300" b="0" i="1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10278" marR="10278" marT="10278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E" sz="1300" b="0" i="1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</a:p>
                  </a:txBody>
                  <a:tcPr marL="10278" marR="10278" marT="1027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E" sz="1300" b="0" i="1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marL="10278" marR="10278" marT="1027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E" sz="1300" b="0" i="1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marL="10278" marR="10278" marT="1027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E" sz="1300" b="0" i="1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10278" marR="10278" marT="1027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E" sz="1300" b="0" i="1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</a:t>
                      </a:r>
                    </a:p>
                  </a:txBody>
                  <a:tcPr marL="10278" marR="10278" marT="1027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7606">
                <a:tc>
                  <a:txBody>
                    <a:bodyPr/>
                    <a:lstStyle/>
                    <a:p>
                      <a:pPr algn="l" fontAlgn="t"/>
                      <a:r>
                        <a:rPr lang="en-I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Rest Of Leinster</a:t>
                      </a:r>
                    </a:p>
                  </a:txBody>
                  <a:tcPr marL="9319" marR="9319" marT="9319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07606">
                <a:tc>
                  <a:txBody>
                    <a:bodyPr/>
                    <a:lstStyle/>
                    <a:p>
                      <a:pPr algn="l" fontAlgn="t"/>
                      <a:r>
                        <a:rPr lang="en-I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Munster</a:t>
                      </a:r>
                    </a:p>
                  </a:txBody>
                  <a:tcPr marL="9319" marR="9319" marT="9319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07606">
                <a:tc>
                  <a:txBody>
                    <a:bodyPr/>
                    <a:lstStyle/>
                    <a:p>
                      <a:pPr algn="l" fontAlgn="t"/>
                      <a:r>
                        <a:rPr lang="en-I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Connaught/Ulster</a:t>
                      </a:r>
                    </a:p>
                  </a:txBody>
                  <a:tcPr marL="9319" marR="9319" marT="9319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ctr" latinLnBrk="0" hangingPunct="1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06648">
                <a:tc gridSpan="8">
                  <a:txBody>
                    <a:bodyPr/>
                    <a:lstStyle/>
                    <a:p>
                      <a:pPr algn="l" fontAlgn="t"/>
                      <a:r>
                        <a:rPr lang="en-IE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Area</a:t>
                      </a:r>
                    </a:p>
                  </a:txBody>
                  <a:tcPr marL="9319" marR="9319" marT="9319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I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637" marR="8637" marT="8637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07606">
                <a:tc>
                  <a:txBody>
                    <a:bodyPr/>
                    <a:lstStyle/>
                    <a:p>
                      <a:pPr algn="l" fontAlgn="t"/>
                      <a:r>
                        <a:rPr lang="en-I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Urban</a:t>
                      </a:r>
                    </a:p>
                  </a:txBody>
                  <a:tcPr marL="9319" marR="9319" marT="9319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207606">
                <a:tc>
                  <a:txBody>
                    <a:bodyPr/>
                    <a:lstStyle/>
                    <a:p>
                      <a:pPr algn="l" fontAlgn="t"/>
                      <a:r>
                        <a:rPr lang="en-I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Rural</a:t>
                      </a:r>
                    </a:p>
                  </a:txBody>
                  <a:tcPr marL="9319" marR="9319" marT="9319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263930950"/>
      </p:ext>
    </p:extLst>
  </p:cSld>
  <p:clrMapOvr>
    <a:masterClrMapping/>
  </p:clrMapOvr>
  <p:transition spd="slow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PRESID" val="25957084"/>
  <p:tag name="PPDATATABLES0" val="Q.2 To what extent do you agree or disagree that ...|Q.2 SUMMARY - AGREE #1|Q.2 SUMMARY - AGREE #2|Q.2 To what extent do you agree or disagree that ...I have made small positive changes to my drinking habits (i.e. drink less)|Q.2 To what extent do you agree or disagree that ...I would like to drink alcohol less often.|Q.3 Which brands, companies or organisations do you associate with providing trusted alcohol information?|Q.3+Q.4 TOTAL Awareness|Q.5 SUMMARY - Drinkaware Imagery|Q.5 SUMMARY - HSE Imagery|Q.5 SUMMARY - Askaboutalcohol Imagery|Q.6 Important that the general public is made aware of the following types of information? ... #1|Q.6 Important that the general public is made aware of the following types of information? ...Guidelines on the maximum number of alcoholic drinks an adult should drink in a week #1|Q.6 Important that the general public is made aware of the following types of information? ...The risks associated with underage drinking #1|Q.6 Important that the general public is made aware of the following types of information? ...Advice on having regular, fact-based conversations with your children about alcohol to delay the age of their first drink #1|"/>
  <p:tag name="PPDATATABLES1" val="Q8 Ever drink any:1. Audit Q8 Ever drink any|Q8 Ever drink any:2. Drinking Motivations (DMQ) Q8 Ever drink any|Q8 Ever drink any:3. Mental Wellbeing Scale (MWS)|Q8 Ever drink any:4. Harmful Effects (HE) Q8 Ever drink any|Q.12 And is the typical number of drinks you have now per week, more, less or about the same as:5 or more times a week|Q.12 And is the typical number of drinks you have now per week, more, less or about the same as 2 years ago:5 or more times a week|"/>
  <p:tag name="PPDATATABLES2" val="Q8 Ever drink any:1. Audit Q8 Ever drink any|Q8 Ever drink any:2. Drinking Motivations (DMQ) Q8 Ever drink any|Q8 Ever drink any:3. Mental Wellbeing Scale (MWS)|Q8 Ever drink any:4. Harmful Effects (HE) Q8 Ever drink any|Q.8 How often do you drink alcohol?:6 or more times a week|Q.9 How many standard drinks do you drink on a typical day when you are drinking?:0 to 2|Q.10 How often did you have 6 or more standard drinks on a single occasion in the last year?:5 or more times a week|Q.12 And is the typical number of drinks you have now per week, more, less or about the same as 2 years ago:5 or more times a week|Q.12 And is the typical number of drinks you have now per week, more, less or about the same as 5 years ago:5 or more times a week|Q.12 And is the typical number of drinks you have now per week, more, less or about the same as 10 years ago:5 or more times a week|Q.13 How often, if at all, in the last year have you drank alcohol on occasions that are similar to these?  Q8 Ever drink any:5 or more times a week|Q.15 How old were you when you had your first alcoholic drink?:18 or more|Q.16 Where were you first introduced to alcohol?  Q15 Drinks alcolhol (&gt;0):16 or more|Q.17 On the first occasion you drank alcohol, what was the reason for starting? Q15 Drinks alcolhol (&gt;0):16 or more|Q.18a Level of agreement:16 or more|Q.18b Level of agreement  Q8 Ever drink any:16 or more|Q.20 How likely or not do you think it is that you would have increased health problems in the future if you continue to drink at your current level?:16 or more|Q.21 In the last 12 months which, if any, of the following have you actively tried to do…?:16 or more|Q.22 And as of today, which of the following best describes how you have got on?:16 or more|Q.23 Which of the following strongly influenced you to make small positive changes to your drinking habits?  Q21 Drink less:16 or more|"/>
  <p:tag name="PPDATATABLES3" val="Q.8 How often do you drink alcohol?:6 or more times a week|Q.9 How many standard drinks do you drink on a typical day when you are drinking?:0 to 2|Q.24 Which, if any, of the following would [did] you approach or turn to for support and advice? Q8 Ever drink any:16 or more|Q.25 Which, if any, of the following would [did] you approach or turn to for support and advice?  Q8 Ever drink any:16 or more|Q.26 To what extent have you tried any of these?  Q8 Ever drink any:16 or more|Q8 Ever drink any:4. Harmful Effects (HE) Q8 Ever drink any|Q8 Ever drink any:5- #1|Q8 Ever drink any:6. Segments|"/>
  <p:tag name="PPDATASOURCES" val="M:\Work\J.8711 McClafferty PR Awareness &amp; Attitudes Jan 2018 JOM\DP Tables\Graphique\Jan Bar No1 2018 - j8711 McCafferty PR - 23jan18 - incl recontacts GRAPHIQUE.xlsx|M:\Work\J.8411 McClafferty PR National Alcohol Monitor 2018 l JOM\DP TABLES\Graphique\Ba8411 Drink Aware 10th May WTD graphique.xlsx|M:\Work\J.8411 McClafferty PR National Alcohol Monitor 2018 l JOM\DP TABLES\Graphique\Ba8411 Drink Aware 10th May WTD NEW (2) GRAPHIQUE.xlsx|M:\Work\J.8411 McClafferty PR National Alcohol Monitor 2018 l JOM\DP TABLES\Graphique\Ba8411 Drink Aware 11th May WTD NEW GRAPHIQUE.xlsx|M:\Work\J.8411 McClafferty PR National Alcohol Monitor 2018 l JOM\DP TABLES\Graphique\Ba8411 Drink Aware 17th May WTD GRAHPIQUE.xlsx|"/>
  <p:tag name="PPDATATABLES4" val="Q.9 How many standard drinks do you drink on a typical day when you are drinking?:0 to 2|Q.12 And is the typical number of drinks you have now per week, more, less or about the same as 2 years ago:5 or more times a week|Q.12 And is the typical number of drinks you have now per week, more, less or about the same as 5 years ago:5 or more times a week|Q.12 And is the typical number of drinks you have now per week, more, less or about the same as 10 years ago:5 or more times a week|Q.20 How likely or not do you think it is that you would have increased health problems in the future if you continue to drink at your current level?:16 or more|Q.16 Where were you first introduced to alcohol?  Q15 Drinks alcolhol (&gt;0):16 or more|Q.17 On the first occasion you drank alcohol, what was the reason for starting? Q15 Drinks alcolhol (&gt;0):16 or more|Q8 Ever drink any:2. Drinking Motivations (DMQ) Q8 Ever drink any|Q8 Ever drink any:3. Mental Wellbeing Scale (MWS)|Q8 Ever drink any:4. Harmful Effects (HE) Q8 Ever drink any|Q8 Ever drink any:5- #1|Q.10 How often did you have 6 or more standard drinks on a single occasion in the last year?:5 or more times a week|Q.8 How often do you drink alcohol?:6 or more times a week|Q8 Ever drink any:5- #2|Q8 Ever drink any:1. Audit Q8 Ever drink any|Q.25 Which, if any, of the following would [did] you approach or turn to for support and advice?  Q8 Ever drink any:16 or more|Q8 Ever drink any:6. Segments|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ACTIONTYPE1" val="Data"/>
  <p:tag name="PPDATASOURCE1" val="7"/>
  <p:tag name="PPDATATABLE1" val="0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|SR:|SC:|SX:"/>
  <p:tag name="PPSELECTEDAREA1" val="SC:1|SR:7-13|DL:3"/>
  <p:tag name="PPADDMETHOD1" val="AM:5|TM:0|TC:1|TR:1"/>
  <p:tag name="PPGRIDAREAS1" val="DH:1|DC:4|DA:5|PF:14|ST:1|FC:2|LC:97|OC:96|OR:9"/>
  <p:tag name="PPACTIONCOUNT" val="2"/>
  <p:tag name="PPACTIONTYPE2" val="Data"/>
  <p:tag name="PPDATASOURCE2" val="3"/>
  <p:tag name="PPDATATABLE2" val="6"/>
  <p:tag name="PPFILTERSTRING2" val="TBR:0|TBC:0|NDFR:0|NDFC:0|NDTR:0|NDTC:0|QT:0|BNR:1|STB:1|DA:1|DSC:1|SST:1|SSV:0|SBV:1|OSC:1|OBR:0|RSV:1|RBV:0|PRF:0|PSF:0|IB:0|SLM:0|BS:F|RH:0|TC:1|DP:-1|NIP:0|NID:0|SP:0|MN:0|SS:::|RF:00000000000000000000000000|XPR:|XPC:|LDR:|LDC:|BAR:|STC:|SA:0,0,0,0|SI:|IER:|IEC:|SR:|SC:|SX:"/>
  <p:tag name="PPSELECTEDAREA2" val="SC:1|SR:7-11|DL:1"/>
  <p:tag name="PPADDMETHOD2" val="AM:4|TM:0|TC:1|TR:1"/>
  <p:tag name="PPGRIDAREAS2" val="DH:1|DC:4|DA:5|PF:19|ST:1|FC:2|LC:97|OC:96|OR: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BJECTNAME" val="Demo 2 AUDIT"/>
  <p:tag name="PPDESC" val=""/>
  <p:tag name="PPACTIONCOUNT" val="1"/>
  <p:tag name="PPACTIONTYPE1" val="Data"/>
  <p:tag name="PPDATASOURCE1" val="4"/>
  <p:tag name="PPDATATABLE1" val="12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^`Total0NoSort^`Male0NoSort^`Female0NoSort^`Under 250NoSort^`25-340NoSort^`35-490NoSort^`50-640NoSort^`65+0NoSort^`ABC10NoSort^`C2DE0NoSort^`F0NoSort^`Dublin0NoSort^`ROL0NoSort^`Munster0NoSort^`Conn/Uls0NoSort^`Urban0NoSort^`Rural0NoSort|SR:|SC:|SX:"/>
  <p:tag name="PPSELECTEDAREA1" val="SC:2-18|SR:5-16|DL:3"/>
  <p:tag name="PPADDMETHOD1" val="AM:5|TM:5|TC:1|TR:1"/>
  <p:tag name="PPGRIDAREAS1" val="DH:1|DC:4|DA:5|PF:17|ST:1|FC:2|LC:18|OC:96|OR: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BJECTNAME" val="Demo 2 AUDIT"/>
  <p:tag name="PPDESC" val=""/>
  <p:tag name="PPACTIONCOUNT" val="1"/>
  <p:tag name="PPACTIONTYPE1" val="Data"/>
  <p:tag name="PPDATASOURCE1" val="4"/>
  <p:tag name="PPDATATABLE1" val="12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^`Total0NoSort^`Male0NoSort^`Female0NoSort^`Under 250NoSort^`25-340NoSort^`35-490NoSort^`50-640NoSort^`65+0NoSort^`ABC10NoSort^`C2DE0NoSort^`F0NoSort^`Dublin0NoSort^`ROL0NoSort^`Munster0NoSort^`Conn/Uls0NoSort^`Urban0NoSort^`Rural0NoSort|SR:|SC:|SX:"/>
  <p:tag name="PPSELECTEDAREA1" val="SC:2-18|SR:5-16|DL:3"/>
  <p:tag name="PPADDMETHOD1" val="AM:5|TM:5|TC:1|TR:1"/>
  <p:tag name="PPGRIDAREAS1" val="DH:1|DC:4|DA:5|PF:17|ST:1|FC:2|LC:18|OC:96|OR:1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ID_458095484" val="1"/>
  <p:tag name="PPOBJECTNAME" val="sideway single 4"/>
  <p:tag name="PPDESC" val=""/>
  <p:tag name="PPACTIONTYPE1" val="Data"/>
  <p:tag name="PPDATASOURCE1" val="2"/>
  <p:tag name="PPDATATABLE1" val="10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|SR:|SC:|SX:"/>
  <p:tag name="PPSELECTEDAREA1" val="SC:2-9|SR:7|DL:3"/>
  <p:tag name="PPADDMETHOD1" val="AM:5|TM:5|TC:1|TR:1"/>
  <p:tag name="PPGRIDAREAS1" val="DH:1|DC:4|DA:5|PF:17|ST:1|FC:2|LC:97|OC:96|OR:12"/>
  <p:tag name="PPACTIONTYPE2" val="Flip"/>
  <p:tag name="PPACTIONTYPE3" val="Map"/>
  <p:tag name="PPMAPSTRING3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TYPE4" val="Map"/>
  <p:tag name="PPMAPSTRING4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COUNT" val="5"/>
  <p:tag name="PPACTIONTYPE5" val="Sort"/>
  <p:tag name="PPSORTSTRING5" val="SF:T|S1:+2|O1:1|S2:|O2:0|S3:|O3:0|HR:1|HC:1|ET:|EB:|EL:|ER:|WF:F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BJECTNAME" val="Demo 2 AUDIT"/>
  <p:tag name="PPDESC" val=""/>
  <p:tag name="PPACTIONCOUNT" val="1"/>
  <p:tag name="PPACTIONTYPE1" val="Data"/>
  <p:tag name="PPDATASOURCE1" val="4"/>
  <p:tag name="PPDATATABLE1" val="12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^`Total0NoSort^`Male0NoSort^`Female0NoSort^`Under 250NoSort^`25-340NoSort^`35-490NoSort^`50-640NoSort^`65+0NoSort^`ABC10NoSort^`C2DE0NoSort^`F0NoSort^`Dublin0NoSort^`ROL0NoSort^`Munster0NoSort^`Conn/Uls0NoSort^`Urban0NoSort^`Rural0NoSort|SR:|SC:|SX:"/>
  <p:tag name="PPSELECTEDAREA1" val="SC:2-18|SR:5-16|DL:3"/>
  <p:tag name="PPADDMETHOD1" val="AM:5|TM:5|TC:1|TR:1"/>
  <p:tag name="PPGRIDAREAS1" val="DH:1|DC:4|DA:5|PF:17|ST:1|FC:2|LC:18|OC:96|OR: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BJECTNAME" val="Demo 2 AUDIT"/>
  <p:tag name="PPDESC" val=""/>
  <p:tag name="PPACTIONCOUNT" val="1"/>
  <p:tag name="PPACTIONTYPE1" val="Data"/>
  <p:tag name="PPDATASOURCE1" val="4"/>
  <p:tag name="PPDATATABLE1" val="12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^`Total0NoSort^`Male0NoSort^`Female0NoSort^`Under 250NoSort^`25-340NoSort^`35-490NoSort^`50-640NoSort^`65+0NoSort^`ABC10NoSort^`C2DE0NoSort^`F0NoSort^`Dublin0NoSort^`ROL0NoSort^`Munster0NoSort^`Conn/Uls0NoSort^`Urban0NoSort^`Rural0NoSort|SR:|SC:|SX:"/>
  <p:tag name="PPSELECTEDAREA1" val="SC:2-18|SR:5-16|DL:3"/>
  <p:tag name="PPADDMETHOD1" val="AM:5|TM:5|TC:1|TR:1"/>
  <p:tag name="PPGRIDAREAS1" val="DH:1|DC:4|DA:5|PF:17|ST:1|FC:2|LC:18|OC:96|OR: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ID_458095484" val="1"/>
  <p:tag name="PPOBJECTNAME" val="sideway single 4"/>
  <p:tag name="PPDESC" val=""/>
  <p:tag name="PPACTIONTYPE1" val="Data"/>
  <p:tag name="PPDATASOURCE1" val="2"/>
  <p:tag name="PPDATATABLE1" val="10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|SR:|SC:|SX:"/>
  <p:tag name="PPSELECTEDAREA1" val="SC:2-9|SR:7|DL:3"/>
  <p:tag name="PPADDMETHOD1" val="AM:5|TM:5|TC:1|TR:1"/>
  <p:tag name="PPGRIDAREAS1" val="DH:1|DC:4|DA:5|PF:17|ST:1|FC:2|LC:97|OC:96|OR:12"/>
  <p:tag name="PPACTIONTYPE2" val="Flip"/>
  <p:tag name="PPACTIONTYPE3" val="Map"/>
  <p:tag name="PPMAPSTRING3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TYPE4" val="Map"/>
  <p:tag name="PPMAPSTRING4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COUNT" val="5"/>
  <p:tag name="PPACTIONTYPE5" val="Sort"/>
  <p:tag name="PPSORTSTRING5" val="SF:T|S1:+2|O1:1|S2:|O2:0|S3:|O3:0|HR:1|HC:1|ET:|EB:|EL:|ER:|WF:F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ID_458095484" val="1"/>
  <p:tag name="PPOBJECTNAME" val="sideway single 4"/>
  <p:tag name="PPDESC" val=""/>
  <p:tag name="PPACTIONTYPE1" val="Data"/>
  <p:tag name="PPDATASOURCE1" val="2"/>
  <p:tag name="PPDATATABLE1" val="10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|SR:|SC:|SX:"/>
  <p:tag name="PPSELECTEDAREA1" val="SC:2-9|SR:7|DL:3"/>
  <p:tag name="PPADDMETHOD1" val="AM:5|TM:5|TC:1|TR:1"/>
  <p:tag name="PPGRIDAREAS1" val="DH:1|DC:4|DA:5|PF:17|ST:1|FC:2|LC:97|OC:96|OR:12"/>
  <p:tag name="PPACTIONTYPE2" val="Flip"/>
  <p:tag name="PPACTIONTYPE3" val="Map"/>
  <p:tag name="PPMAPSTRING3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TYPE4" val="Map"/>
  <p:tag name="PPMAPSTRING4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COUNT" val="5"/>
  <p:tag name="PPACTIONTYPE5" val="Sort"/>
  <p:tag name="PPSORTSTRING5" val="SF:T|S1:+2|O1:1|S2:|O2:0|S3:|O3:0|HR:1|HC:1|ET:|EB:|EL:|ER:|WF: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BJECTNAME" val="stacked bar 10 colours"/>
  <p:tag name="PPDESC" val=""/>
  <p:tag name="PPACTIONTYPE1" val="Data"/>
  <p:tag name="PPDATASOURCE1" val="3"/>
  <p:tag name="PPDATATABLE1" val="6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|IEC:|SR:|SC:|SX:"/>
  <p:tag name="PPSELECTEDAREA1" val="SC:2|SR:7-11|DL:3"/>
  <p:tag name="PPADDMETHOD1" val="AM:5|TM:0|TC:1|TR:1"/>
  <p:tag name="PPGRIDAREAS1" val="DH:1|DC:4|DA:5|PF:19|ST:1|FC:2|LC:97|OC:96|OR:14"/>
  <p:tag name="PPACTIONCOUNT" val="2"/>
  <p:tag name="PPACTIONTYPE2" val="Data"/>
  <p:tag name="PPDATASOURCE2" val="4"/>
  <p:tag name="PPDATATABLE2" val="4"/>
  <p:tag name="PPFILTERSTRING2" val="TBR:0|TBC:0|NDFR:0|NDFC:0|NDTR:0|NDTC:0|QT:0|BNR:1|STB:1|DA:1|DSC:1|SST:1|SSV:0|SBV:1|OSC:1|OBR:0|RSV:1|RBV:0|PRF:0|PSF:0|IB:0|SLM:0|BS:F|RH:0|TC:1|DP:-1|NIP:0|NID:0|SP:0|MN:0|SS:::|RF:00000000000000000000000000|XPR:|XPC:|LDR:|LDC:|BAR:|STC:|SA:0,0,0,0|SI:|IER:|IEC:|SR:|SC:|SX:"/>
  <p:tag name="PPSELECTEDAREA2" val="SC:2|SR:7-11|DL:0"/>
  <p:tag name="PPADDMETHOD2" val="AM:0|TM:0|TC:3|TR:2"/>
  <p:tag name="PPGRIDAREAS2" val="DH:1|DC:4|DA:5|PF:19|ST:1|FC:2|LC:97|OC:96|OR:1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ACTIONCOUNT" val="1"/>
  <p:tag name="PPACTIONTYPE1" val="Data"/>
  <p:tag name="PPDATASOURCE1" val="7"/>
  <p:tag name="PPDATATABLE1" val="0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|SR:|SC:|SX:"/>
  <p:tag name="PPSELECTEDAREA1" val="SC:2-4|SR:4-6|DL:3"/>
  <p:tag name="PPADDMETHOD1" val="AM:5|TM:0|TC:1|TR:1"/>
  <p:tag name="PPGRIDAREAS1" val="DH:1|DC:4|DA:5|PF:14|ST:1|FC:2|LC:97|OC:96|OR: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PRESID" val="2650185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ACTIONTYPE1" val="Data"/>
  <p:tag name="PPDATASOURCE1" val="7"/>
  <p:tag name="PPDATATABLE1" val="0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|SR:|SC:|SX:"/>
  <p:tag name="PPSELECTEDAREA1" val="SC:1|SR:7-13|DL:3"/>
  <p:tag name="PPADDMETHOD1" val="AM:5|TM:0|TC:1|TR:1"/>
  <p:tag name="PPGRIDAREAS1" val="DH:1|DC:4|DA:5|PF:14|ST:1|FC:2|LC:97|OC:96|OR:9"/>
  <p:tag name="PPACTIONCOUNT" val="2"/>
  <p:tag name="PPACTIONTYPE2" val="Data"/>
  <p:tag name="PPDATASOURCE2" val="3"/>
  <p:tag name="PPDATATABLE2" val="6"/>
  <p:tag name="PPFILTERSTRING2" val="TBR:0|TBC:0|NDFR:0|NDFC:0|NDTR:0|NDTC:0|QT:0|BNR:1|STB:1|DA:1|DSC:1|SST:1|SSV:0|SBV:1|OSC:1|OBR:0|RSV:1|RBV:0|PRF:0|PSF:0|IB:0|SLM:0|BS:F|RH:0|TC:1|DP:-1|NIP:0|NID:0|SP:0|MN:0|SS:::|RF:00000000000000000000000000|XPR:|XPC:|LDR:|LDC:|BAR:|STC:|SA:0,0,0,0|SI:|IER:|IEC:|SR:|SC:|SX:"/>
  <p:tag name="PPSELECTEDAREA2" val="SC:1|SR:7-11|DL:1"/>
  <p:tag name="PPADDMETHOD2" val="AM:4|TM:0|TC:1|TR:1"/>
  <p:tag name="PPGRIDAREAS2" val="DH:1|DC:4|DA:5|PF:19|ST:1|FC:2|LC:97|OC:96|OR:1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BJECTNAME" val="Demo 2 AUDIT"/>
  <p:tag name="PPDESC" val=""/>
  <p:tag name="PPACTIONCOUNT" val="1"/>
  <p:tag name="PPACTIONTYPE1" val="Data"/>
  <p:tag name="PPDATASOURCE1" val="4"/>
  <p:tag name="PPDATATABLE1" val="12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^`Total0NoSort^`Male0NoSort^`Female0NoSort^`Under 250NoSort^`25-340NoSort^`35-490NoSort^`50-640NoSort^`65+0NoSort^`ABC10NoSort^`C2DE0NoSort^`F0NoSort^`Dublin0NoSort^`ROL0NoSort^`Munster0NoSort^`Conn/Uls0NoSort^`Urban0NoSort^`Rural0NoSort|SR:|SC:|SX:"/>
  <p:tag name="PPSELECTEDAREA1" val="SC:2-18|SR:5-16|DL:3"/>
  <p:tag name="PPADDMETHOD1" val="AM:5|TM:5|TC:1|TR:1"/>
  <p:tag name="PPGRIDAREAS1" val="DH:1|DC:4|DA:5|PF:17|ST:1|FC:2|LC:18|OC:96|OR:1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BJECTNAME" val="Demo 2 AUDIT"/>
  <p:tag name="PPDESC" val=""/>
  <p:tag name="PPACTIONCOUNT" val="1"/>
  <p:tag name="PPACTIONTYPE1" val="Data"/>
  <p:tag name="PPDATASOURCE1" val="4"/>
  <p:tag name="PPDATATABLE1" val="12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^`Total0NoSort^`Male0NoSort^`Female0NoSort^`Under 250NoSort^`25-340NoSort^`35-490NoSort^`50-640NoSort^`65+0NoSort^`ABC10NoSort^`C2DE0NoSort^`F0NoSort^`Dublin0NoSort^`ROL0NoSort^`Munster0NoSort^`Conn/Uls0NoSort^`Urban0NoSort^`Rural0NoSort|SR:|SC:|SX:"/>
  <p:tag name="PPSELECTEDAREA1" val="SC:2-18|SR:5-16|DL:3"/>
  <p:tag name="PPADDMETHOD1" val="AM:5|TM:5|TC:1|TR:1"/>
  <p:tag name="PPGRIDAREAS1" val="DH:1|DC:4|DA:5|PF:17|ST:1|FC:2|LC:18|OC:96|OR:1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ID_458095484" val="1"/>
  <p:tag name="PPOBJECTNAME" val="sideway single 4"/>
  <p:tag name="PPDESC" val=""/>
  <p:tag name="PPACTIONTYPE1" val="Data"/>
  <p:tag name="PPDATASOURCE1" val="2"/>
  <p:tag name="PPDATATABLE1" val="10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|SR:|SC:|SX:"/>
  <p:tag name="PPSELECTEDAREA1" val="SC:2-9|SR:7|DL:3"/>
  <p:tag name="PPADDMETHOD1" val="AM:5|TM:5|TC:1|TR:1"/>
  <p:tag name="PPGRIDAREAS1" val="DH:1|DC:4|DA:5|PF:17|ST:1|FC:2|LC:97|OC:96|OR:12"/>
  <p:tag name="PPACTIONTYPE2" val="Flip"/>
  <p:tag name="PPACTIONTYPE3" val="Map"/>
  <p:tag name="PPMAPSTRING3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TYPE4" val="Map"/>
  <p:tag name="PPMAPSTRING4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COUNT" val="5"/>
  <p:tag name="PPACTIONTYPE5" val="Sort"/>
  <p:tag name="PPSORTSTRING5" val="SF:T|S1:+2|O1:1|S2:|O2:0|S3:|O3:0|HR:1|HC:1|ET:|EB:|EL:|ER:|WF:F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ID_458095484" val="1"/>
  <p:tag name="PPOBJECTNAME" val="sideway single 4"/>
  <p:tag name="PPDESC" val=""/>
  <p:tag name="PPACTIONTYPE1" val="Data"/>
  <p:tag name="PPDATASOURCE1" val="2"/>
  <p:tag name="PPDATATABLE1" val="10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|SR:|SC:|SX:"/>
  <p:tag name="PPSELECTEDAREA1" val="SC:2-9|SR:7|DL:3"/>
  <p:tag name="PPADDMETHOD1" val="AM:5|TM:5|TC:1|TR:1"/>
  <p:tag name="PPGRIDAREAS1" val="DH:1|DC:4|DA:5|PF:17|ST:1|FC:2|LC:97|OC:96|OR:12"/>
  <p:tag name="PPACTIONTYPE2" val="Flip"/>
  <p:tag name="PPACTIONTYPE3" val="Map"/>
  <p:tag name="PPMAPSTRING3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TYPE4" val="Map"/>
  <p:tag name="PPMAPSTRING4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COUNT" val="5"/>
  <p:tag name="PPACTIONTYPE5" val="Sort"/>
  <p:tag name="PPSORTSTRING5" val="SF:T|S1:+2|O1:1|S2:|O2:0|S3:|O3:0|HR:1|HC:1|ET:|EB:|EL:|ER:|WF: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ID_458095484" val="1"/>
  <p:tag name="PPOBJECTNAME" val="sideway single 4"/>
  <p:tag name="PPDESC" val=""/>
  <p:tag name="PPACTIONTYPE1" val="Data"/>
  <p:tag name="PPDATASOURCE1" val="2"/>
  <p:tag name="PPDATATABLE1" val="10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|SR:|SC:|SX:"/>
  <p:tag name="PPSELECTEDAREA1" val="SC:2-9|SR:7|DL:3"/>
  <p:tag name="PPADDMETHOD1" val="AM:5|TM:5|TC:1|TR:1"/>
  <p:tag name="PPGRIDAREAS1" val="DH:1|DC:4|DA:5|PF:17|ST:1|FC:2|LC:97|OC:96|OR:12"/>
  <p:tag name="PPACTIONTYPE2" val="Flip"/>
  <p:tag name="PPACTIONTYPE3" val="Map"/>
  <p:tag name="PPMAPSTRING3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TYPE4" val="Map"/>
  <p:tag name="PPMAPSTRING4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COUNT" val="5"/>
  <p:tag name="PPACTIONTYPE5" val="Sort"/>
  <p:tag name="PPSORTSTRING5" val="SF:T|S1:+2|O1:1|S2:|O2:0|S3:|O3:0|HR:1|HC:1|ET:|EB:|EL:|ER:|WF: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PRESID" val="2595708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BJECTNAME" val="Stacked bar x 5 colours"/>
  <p:tag name="PPDESC" val=""/>
  <p:tag name="PPACTIONCOUNT" val="1"/>
  <p:tag name="PPACTIONTYPE1" val="Data"/>
  <p:tag name="PPDATASOURCE1" val="3"/>
  <p:tag name="PPDATATABLE1" val="0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|IEC:|SR:|SC:|SX:"/>
  <p:tag name="PPSELECTEDAREA1" val="SC:1-2|SR:6-16|DL:3"/>
  <p:tag name="PPADDMETHOD1" val="AM:5|TM:5|TC:1|TR:1"/>
  <p:tag name="PPGRIDAREAS1" val="DH:1|DC:4|DA:5|PF:17|ST:1|FC:2|LC:97|OC:96|OR: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PRESID" val="2595708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BJECTNAME" val="Demo 2 AUDIT"/>
  <p:tag name="PPDESC" val=""/>
  <p:tag name="PPACTIONCOUNT" val="1"/>
  <p:tag name="PPACTIONTYPE1" val="Data"/>
  <p:tag name="PPDATASOURCE1" val="4"/>
  <p:tag name="PPDATATABLE1" val="12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^`Total0NoSort^`Male0NoSort^`Female0NoSort^`Under 250NoSort^`25-340NoSort^`35-490NoSort^`50-640NoSort^`65+0NoSort^`ABC10NoSort^`C2DE0NoSort^`F0NoSort^`Dublin0NoSort^`ROL0NoSort^`Munster0NoSort^`Conn/Uls0NoSort^`Urban0NoSort^`Rural0NoSort|SR:|SC:|SX:"/>
  <p:tag name="PPSELECTEDAREA1" val="SC:2-18|SR:5-16|DL:3"/>
  <p:tag name="PPADDMETHOD1" val="AM:5|TM:5|TC:1|TR:1"/>
  <p:tag name="PPGRIDAREAS1" val="DH:1|DC:4|DA:5|PF:17|ST:1|FC:2|LC:18|OC:96|OR: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BJECTNAME" val="stacked bar 10 colours"/>
  <p:tag name="PPDESC" val=""/>
  <p:tag name="PPACTIONTYPE1" val="Data"/>
  <p:tag name="PPDATASOURCE1" val="3"/>
  <p:tag name="PPDATATABLE1" val="6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|IEC:|SR:|SC:|SX:"/>
  <p:tag name="PPSELECTEDAREA1" val="SC:2|SR:7-11|DL:3"/>
  <p:tag name="PPADDMETHOD1" val="AM:5|TM:0|TC:1|TR:1"/>
  <p:tag name="PPGRIDAREAS1" val="DH:1|DC:4|DA:5|PF:19|ST:1|FC:2|LC:97|OC:96|OR:14"/>
  <p:tag name="PPACTIONCOUNT" val="2"/>
  <p:tag name="PPACTIONTYPE2" val="Data"/>
  <p:tag name="PPDATASOURCE2" val="4"/>
  <p:tag name="PPDATATABLE2" val="4"/>
  <p:tag name="PPFILTERSTRING2" val="TBR:0|TBC:0|NDFR:0|NDFC:0|NDTR:0|NDTC:0|QT:0|BNR:1|STB:1|DA:1|DSC:1|SST:1|SSV:0|SBV:1|OSC:1|OBR:0|RSV:1|RBV:0|PRF:0|PSF:0|IB:0|SLM:0|BS:F|RH:0|TC:1|DP:-1|NIP:0|NID:0|SP:0|MN:0|SS:::|RF:00000000000000000000000000|XPR:|XPC:|LDR:|LDC:|BAR:|STC:|SA:0,0,0,0|SI:|IER:|IEC:|SR:|SC:|SX:"/>
  <p:tag name="PPSELECTEDAREA2" val="SC:2|SR:7-11|DL:0"/>
  <p:tag name="PPADDMETHOD2" val="AM:0|TM:0|TC:3|TR:2"/>
  <p:tag name="PPGRIDAREAS2" val="DH:1|DC:4|DA:5|PF:19|ST:1|FC:2|LC:97|OC:96|OR: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ACTIONCOUNT" val="1"/>
  <p:tag name="PPACTIONTYPE1" val="Data"/>
  <p:tag name="PPDATASOURCE1" val="7"/>
  <p:tag name="PPDATATABLE1" val="0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|SR:|SC:|SX:"/>
  <p:tag name="PPSELECTEDAREA1" val="SC:2-4|SR:4-6|DL:3"/>
  <p:tag name="PPADDMETHOD1" val="AM:5|TM:0|TC:1|TR:1"/>
  <p:tag name="PPGRIDAREAS1" val="DH:1|DC:4|DA:5|PF:14|ST:1|FC:2|LC:97|OC:96|OR:9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rial pres">
  <a:themeElements>
    <a:clrScheme name="BandA">
      <a:dk1>
        <a:sysClr val="windowText" lastClr="000000"/>
      </a:dk1>
      <a:lt1>
        <a:sysClr val="window" lastClr="FFFFFF"/>
      </a:lt1>
      <a:dk2>
        <a:srgbClr val="58595B"/>
      </a:dk2>
      <a:lt2>
        <a:srgbClr val="D8D8D8"/>
      </a:lt2>
      <a:accent1>
        <a:srgbClr val="008FC5"/>
      </a:accent1>
      <a:accent2>
        <a:srgbClr val="CD242B"/>
      </a:accent2>
      <a:accent3>
        <a:srgbClr val="99B43C"/>
      </a:accent3>
      <a:accent4>
        <a:srgbClr val="62297B"/>
      </a:accent4>
      <a:accent5>
        <a:srgbClr val="008D8F"/>
      </a:accent5>
      <a:accent6>
        <a:srgbClr val="FF6E1E"/>
      </a:accent6>
      <a:hlink>
        <a:srgbClr val="0000FF"/>
      </a:hlink>
      <a:folHlink>
        <a:srgbClr val="80008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Trial pres">
  <a:themeElements>
    <a:clrScheme name="BandA">
      <a:dk1>
        <a:sysClr val="windowText" lastClr="000000"/>
      </a:dk1>
      <a:lt1>
        <a:sysClr val="window" lastClr="FFFFFF"/>
      </a:lt1>
      <a:dk2>
        <a:srgbClr val="58595B"/>
      </a:dk2>
      <a:lt2>
        <a:srgbClr val="D8D8D8"/>
      </a:lt2>
      <a:accent1>
        <a:srgbClr val="008FC5"/>
      </a:accent1>
      <a:accent2>
        <a:srgbClr val="CD242B"/>
      </a:accent2>
      <a:accent3>
        <a:srgbClr val="99B43C"/>
      </a:accent3>
      <a:accent4>
        <a:srgbClr val="62297B"/>
      </a:accent4>
      <a:accent5>
        <a:srgbClr val="008D8F"/>
      </a:accent5>
      <a:accent6>
        <a:srgbClr val="FF6E1E"/>
      </a:accent6>
      <a:hlink>
        <a:srgbClr val="0000FF"/>
      </a:hlink>
      <a:folHlink>
        <a:srgbClr val="80008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FFFFFF"/>
      </a:dk2>
      <a:lt2>
        <a:srgbClr val="E7E6E6"/>
      </a:lt2>
      <a:accent1>
        <a:srgbClr val="AEC411"/>
      </a:accent1>
      <a:accent2>
        <a:srgbClr val="54C0E8"/>
      </a:accent2>
      <a:accent3>
        <a:srgbClr val="502F75"/>
      </a:accent3>
      <a:accent4>
        <a:srgbClr val="FED402"/>
      </a:accent4>
      <a:accent5>
        <a:srgbClr val="D61D6E"/>
      </a:accent5>
      <a:accent6>
        <a:srgbClr val="27908F"/>
      </a:accent6>
      <a:hlink>
        <a:srgbClr val="502F75"/>
      </a:hlink>
      <a:folHlink>
        <a:srgbClr val="D8D8D8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FFFFFF"/>
      </a:dk2>
      <a:lt2>
        <a:srgbClr val="E7E6E6"/>
      </a:lt2>
      <a:accent1>
        <a:srgbClr val="AEC411"/>
      </a:accent1>
      <a:accent2>
        <a:srgbClr val="54C0E8"/>
      </a:accent2>
      <a:accent3>
        <a:srgbClr val="502F75"/>
      </a:accent3>
      <a:accent4>
        <a:srgbClr val="FED402"/>
      </a:accent4>
      <a:accent5>
        <a:srgbClr val="D61D6E"/>
      </a:accent5>
      <a:accent6>
        <a:srgbClr val="27908F"/>
      </a:accent6>
      <a:hlink>
        <a:srgbClr val="502F75"/>
      </a:hlink>
      <a:folHlink>
        <a:srgbClr val="D8D8D8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2A2E33"/>
    </a:dk1>
    <a:lt1>
      <a:srgbClr val="FFFFFF"/>
    </a:lt1>
    <a:dk2>
      <a:srgbClr val="2A2E33"/>
    </a:dk2>
    <a:lt2>
      <a:srgbClr val="CDC6C0"/>
    </a:lt2>
    <a:accent1>
      <a:srgbClr val="64A0C8"/>
    </a:accent1>
    <a:accent2>
      <a:srgbClr val="80A18F"/>
    </a:accent2>
    <a:accent3>
      <a:srgbClr val="FFFFFF"/>
    </a:accent3>
    <a:accent4>
      <a:srgbClr val="22262A"/>
    </a:accent4>
    <a:accent5>
      <a:srgbClr val="B8CDE0"/>
    </a:accent5>
    <a:accent6>
      <a:srgbClr val="739181"/>
    </a:accent6>
    <a:hlink>
      <a:srgbClr val="AD8D9F"/>
    </a:hlink>
    <a:folHlink>
      <a:srgbClr val="E68188"/>
    </a:folHlink>
  </a:clrScheme>
  <a:fontScheme name="Blueprint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Tons Grey">
    <a:dk1>
      <a:sysClr val="windowText" lastClr="000000"/>
    </a:dk1>
    <a:lt1>
      <a:sysClr val="window" lastClr="FFFFFF"/>
    </a:lt1>
    <a:dk2>
      <a:srgbClr val="FFFFFF"/>
    </a:dk2>
    <a:lt2>
      <a:srgbClr val="E7E6E6"/>
    </a:lt2>
    <a:accent1>
      <a:srgbClr val="AEC411"/>
    </a:accent1>
    <a:accent2>
      <a:srgbClr val="DEF05B"/>
    </a:accent2>
    <a:accent3>
      <a:srgbClr val="D0CECE"/>
    </a:accent3>
    <a:accent4>
      <a:srgbClr val="F2A0C4"/>
    </a:accent4>
    <a:accent5>
      <a:srgbClr val="D61D6E"/>
    </a:accent5>
    <a:accent6>
      <a:srgbClr val="901449"/>
    </a:accent6>
    <a:hlink>
      <a:srgbClr val="BFBFBF"/>
    </a:hlink>
    <a:folHlink>
      <a:srgbClr val="D8D8D8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Tons Grey">
    <a:dk1>
      <a:sysClr val="windowText" lastClr="000000"/>
    </a:dk1>
    <a:lt1>
      <a:sysClr val="window" lastClr="FFFFFF"/>
    </a:lt1>
    <a:dk2>
      <a:srgbClr val="FFFFFF"/>
    </a:dk2>
    <a:lt2>
      <a:srgbClr val="E7E6E6"/>
    </a:lt2>
    <a:accent1>
      <a:srgbClr val="AEC411"/>
    </a:accent1>
    <a:accent2>
      <a:srgbClr val="DEF05B"/>
    </a:accent2>
    <a:accent3>
      <a:srgbClr val="D0CECE"/>
    </a:accent3>
    <a:accent4>
      <a:srgbClr val="F2A0C4"/>
    </a:accent4>
    <a:accent5>
      <a:srgbClr val="D61D6E"/>
    </a:accent5>
    <a:accent6>
      <a:srgbClr val="901449"/>
    </a:accent6>
    <a:hlink>
      <a:srgbClr val="BFBFBF"/>
    </a:hlink>
    <a:folHlink>
      <a:srgbClr val="D8D8D8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9c286f7-3f5c-48c0-b7a5-b9eda8ee27b7">
      <UserInfo>
        <DisplayName>John O'Mahony</DisplayName>
        <AccountId>43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017563AD733C4FBA05E7C99DBAD8FF" ma:contentTypeVersion="12" ma:contentTypeDescription="Create a new document." ma:contentTypeScope="" ma:versionID="bcea43a7f5872b8f13137fb459afd9cb">
  <xsd:schema xmlns:xsd="http://www.w3.org/2001/XMLSchema" xmlns:xs="http://www.w3.org/2001/XMLSchema" xmlns:p="http://schemas.microsoft.com/office/2006/metadata/properties" xmlns:ns2="d670a9eb-71b8-40ac-b35b-54b1c95478ba" xmlns:ns3="29c286f7-3f5c-48c0-b7a5-b9eda8ee27b7" targetNamespace="http://schemas.microsoft.com/office/2006/metadata/properties" ma:root="true" ma:fieldsID="ae6e6ebdb69ad8bd133688a931fd682d" ns2:_="" ns3:_="">
    <xsd:import namespace="d670a9eb-71b8-40ac-b35b-54b1c95478ba"/>
    <xsd:import namespace="29c286f7-3f5c-48c0-b7a5-b9eda8ee27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70a9eb-71b8-40ac-b35b-54b1c95478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c286f7-3f5c-48c0-b7a5-b9eda8ee27b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A85C2B-1BE0-4B20-809D-CEA4B022D486}">
  <ds:schemaRefs>
    <ds:schemaRef ds:uri="d670a9eb-71b8-40ac-b35b-54b1c95478ba"/>
    <ds:schemaRef ds:uri="29c286f7-3f5c-48c0-b7a5-b9eda8ee27b7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EA73723-A686-4A11-B26A-D0AD9CCCB4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70a9eb-71b8-40ac-b35b-54b1c95478ba"/>
    <ds:schemaRef ds:uri="29c286f7-3f5c-48c0-b7a5-b9eda8ee27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62D26C-F5B2-4CEE-93B3-5666A5C145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Trial pres</Template>
  <TotalTime>1</TotalTime>
  <Words>2974</Words>
  <Application>Microsoft Office PowerPoint</Application>
  <PresentationFormat>Custom</PresentationFormat>
  <Paragraphs>1099</Paragraphs>
  <Slides>24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Custom Design</vt:lpstr>
      <vt:lpstr>1_Trial pres</vt:lpstr>
      <vt:lpstr>2_Trial pres</vt:lpstr>
      <vt:lpstr>1_Office Theme</vt:lpstr>
      <vt:lpstr>2_Office Theme</vt:lpstr>
      <vt:lpstr>PowerPoint Presentation</vt:lpstr>
      <vt:lpstr>PowerPoint Presentation</vt:lpstr>
      <vt:lpstr>PowerPoint Presentation</vt:lpstr>
      <vt:lpstr>Sample Profile : Demographics</vt:lpstr>
      <vt:lpstr>PowerPoint Presentation</vt:lpstr>
      <vt:lpstr>PowerPoint Presentation</vt:lpstr>
      <vt:lpstr>Arts attendance ‘past 12 months’ Pre - Lockdown</vt:lpstr>
      <vt:lpstr>Arts attendance ‘past 12 months’ Pre - Lockdown: Segmentation</vt:lpstr>
      <vt:lpstr>Arts attendance ‘past 12 months’ Pre - Lockdown: Segmentation Profile</vt:lpstr>
      <vt:lpstr>PowerPoint Presentation</vt:lpstr>
      <vt:lpstr>Level of concern with attending arts events/ venues (June 2020)</vt:lpstr>
      <vt:lpstr>Level of concern with attending arts events/venues:  Very concerned x Arts segmentation</vt:lpstr>
      <vt:lpstr>Level of concern with attending arts events/venues:  Very concerned x demographics</vt:lpstr>
      <vt:lpstr>What can venues do to encourage attendance?  </vt:lpstr>
      <vt:lpstr>What can venues do to encourage attendance?  </vt:lpstr>
      <vt:lpstr>What can venues do to encourage attendance?  </vt:lpstr>
      <vt:lpstr>Arts Engagement Online: Pre &amp; Post Lockdown</vt:lpstr>
      <vt:lpstr>Arts Engagement Online: Pre &amp; Post Lockdown</vt:lpstr>
      <vt:lpstr>Arts Engagement Online: Pre &amp; Post Lockdown</vt:lpstr>
      <vt:lpstr>Arts Engagement Online: Pre &amp; Post Lockdown</vt:lpstr>
      <vt:lpstr>Future Arts Engagement Online: Paid Access</vt:lpstr>
      <vt:lpstr>PowerPoint Presentation</vt:lpstr>
      <vt:lpstr>Summary &amp; conclusions</vt:lpstr>
      <vt:lpstr>Thank you.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brenda@banda.ie</dc:creator>
  <cp:lastModifiedBy>Toby Dennett</cp:lastModifiedBy>
  <cp:revision>2505</cp:revision>
  <cp:lastPrinted>2018-11-06T10:08:28Z</cp:lastPrinted>
  <dcterms:created xsi:type="dcterms:W3CDTF">2013-03-19T15:12:10Z</dcterms:created>
  <dcterms:modified xsi:type="dcterms:W3CDTF">2020-06-24T15:29:53Z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0x0101009C017563AD733C4FBA05E7C99DBAD8FF</vt:lpwstr>
  </property>
</Properties>
</file>